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14" r:id="rId2"/>
  </p:sldMasterIdLst>
  <p:notesMasterIdLst>
    <p:notesMasterId r:id="rId6"/>
  </p:notesMasterIdLst>
  <p:sldIdLst>
    <p:sldId id="291" r:id="rId3"/>
    <p:sldId id="339" r:id="rId4"/>
    <p:sldId id="33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D4E7FA"/>
    <a:srgbClr val="D9E8E6"/>
    <a:srgbClr val="FBE6C7"/>
    <a:srgbClr val="FF0000"/>
    <a:srgbClr val="BDD7EE"/>
    <a:srgbClr val="0071B9"/>
    <a:srgbClr val="ABC2BC"/>
    <a:srgbClr val="445437"/>
    <a:srgbClr val="CC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76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32686-A32E-4A67-AC1F-4539BDE5335E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85375-C8D9-4E19-AEF0-840F66F48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18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CA419-C39B-4DCC-9EF0-2CFA0107AF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61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CA419-C39B-4DCC-9EF0-2CFA0107AFB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312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85375-C8D9-4E19-AEF0-840F66F482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165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99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96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75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288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370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684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980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457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840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655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18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3117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004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74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18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10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571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74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8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73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69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697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5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28685-8463-4D14-B0F1-689534FB05AB}" type="datetimeFigureOut">
              <a:rPr lang="zh-CN" altLang="en-US" smtClean="0"/>
              <a:t>2017/7/28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1D78B-7AC7-4FE4-8972-0B1BA5294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25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0" y="978845"/>
            <a:ext cx="121920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51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20000"/>
                    <a:lumOff val="80000"/>
                    <a:alpha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6303608"/>
            <a:ext cx="121920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51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20000"/>
                    <a:lumOff val="80000"/>
                    <a:alpha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524000" y="17495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机械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爪方案（一）</a:t>
            </a:r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" y="68707"/>
            <a:ext cx="1423266" cy="81641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730" y="1125493"/>
            <a:ext cx="4559878" cy="28874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001" y="3839038"/>
            <a:ext cx="3679335" cy="24645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978845"/>
            <a:ext cx="5491797" cy="31807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3274" y="4159614"/>
            <a:ext cx="3209925" cy="239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3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5"/>
    </mc:Choice>
    <mc:Fallback xmlns="">
      <p:transition spd="slow" advTm="1303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0" y="978845"/>
            <a:ext cx="121920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51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20000"/>
                    <a:lumOff val="80000"/>
                    <a:alpha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6303608"/>
            <a:ext cx="121920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51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20000"/>
                    <a:lumOff val="80000"/>
                    <a:alpha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524000" y="17495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机械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爪方案（二）</a:t>
            </a:r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" y="68707"/>
            <a:ext cx="1423266" cy="8164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244" y="1033089"/>
            <a:ext cx="5346025" cy="32406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0755" y="1033089"/>
            <a:ext cx="5131876" cy="291347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0574" y="4022988"/>
            <a:ext cx="3281364" cy="26550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6149" y="4171987"/>
            <a:ext cx="3512461" cy="235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5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5"/>
    </mc:Choice>
    <mc:Fallback xmlns="">
      <p:transition spd="slow" advTm="1303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0" y="978845"/>
            <a:ext cx="121920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51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20000"/>
                    <a:lumOff val="80000"/>
                    <a:alpha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0" y="6303608"/>
            <a:ext cx="121920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51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20000"/>
                    <a:lumOff val="80000"/>
                    <a:alpha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" y="68707"/>
            <a:ext cx="1423266" cy="81641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99" y="978845"/>
            <a:ext cx="4486275" cy="5125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057659"/>
            <a:ext cx="4872037" cy="514622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4000" y="17495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弹仓方案</a:t>
            </a:r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16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TM02892315[[fn=丝状]]</Template>
  <TotalTime>7364</TotalTime>
  <Words>18</Words>
  <Application>Microsoft Office PowerPoint</Application>
  <PresentationFormat>宽屏</PresentationFormat>
  <Paragraphs>6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等线</vt:lpstr>
      <vt:lpstr>等线 Light</vt:lpstr>
      <vt:lpstr>黑体</vt:lpstr>
      <vt:lpstr>宋体</vt:lpstr>
      <vt:lpstr>Arial</vt:lpstr>
      <vt:lpstr>Calibri</vt:lpstr>
      <vt:lpstr>Calibri Light</vt:lpstr>
      <vt:lpstr>Wingdings 2</vt:lpstr>
      <vt:lpstr>HDOfficeLightV0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郭亚楠</dc:creator>
  <cp:lastModifiedBy>barrett</cp:lastModifiedBy>
  <cp:revision>1471</cp:revision>
  <dcterms:created xsi:type="dcterms:W3CDTF">2017-05-04T11:51:40Z</dcterms:created>
  <dcterms:modified xsi:type="dcterms:W3CDTF">2017-07-28T05:12:32Z</dcterms:modified>
</cp:coreProperties>
</file>