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14"/>
  </p:normalViewPr>
  <p:slideViewPr>
    <p:cSldViewPr snapToGrid="0" snapToObjects="1">
      <p:cViewPr varScale="1">
        <p:scale>
          <a:sx n="112" d="100"/>
          <a:sy n="112" d="100"/>
        </p:scale>
        <p:origin x="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2512A-CF11-144F-90B3-67F11B257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A3AD37F-8ED9-934F-9F3C-4729BDB19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0CC260-1E31-0442-8ECB-E8C9A2E9F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1678A0-FD64-5B45-9201-66D080DA8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EF3FED-8126-5D4D-A773-72F3987A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491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D55EC8-C07C-EC43-B219-20551803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3611F9-B38B-5D41-BA2D-B5CD493A4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3DFBDA-AF51-9C4C-BE3D-5D23AEF67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F4B536-3D0A-AA4E-9C1D-1ECEA9F4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1929CF-E2B8-AA4F-BA14-C63CE603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427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5B37E9-A4F0-FC4E-833E-B4EEB75B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310655-EC1E-5B41-976B-C5505207F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006F61-F1F2-E04C-91A4-3E76E7E4A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81FBD7-BC80-1648-8A49-A703982E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0C3F0A-E457-F642-9F34-00872E39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230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333EC-D4C6-664B-B9E3-7DD0FE7A1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DDA577-8A96-3F46-B86D-ED29374F5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754721-828B-164A-9ABC-8B82C006A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1E3F04-09AC-8B4F-9919-A0ED4F39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10F7478-FE46-D748-90DC-5398118F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6B690F-E9BC-8E43-880F-1F4C91D1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434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26EF42-6513-4F42-B234-C685B6549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78CF9C-1B5E-3F4F-BA4C-9E40E3FCA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C6864C3-6F85-B440-AB6D-AD0CC6AF6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CB04963-3F90-3A42-8F55-8C1407C2C9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5A715E-205D-E140-8380-73681B97A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F8C1FC4-D525-3646-B83C-E61FF94B8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FFACAB1-07E7-6344-9D08-DD0D912E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79C6A92-CD5A-2041-A51C-B093FB1E5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087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A9439-4D1D-AE4E-A5CA-DA406277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A709E96-210B-404D-AC92-BAF5A146C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88D897-9CE0-EE45-908C-9771F701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4FC8F2-7BEC-4241-9106-BC83804A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6475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0CEA58F-A506-904B-BED2-00F5AB461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4C9DDC5-60AA-8A40-97B2-2A58706D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6437FF-697A-D146-9BB0-11ADD3F53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966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65A3E8-129E-8A4E-ACF7-F22D9986D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9E45B1-4CE6-2D46-BDE5-3BB634173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870330-EAAA-5C46-A475-CB9D05150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6E36203-27E7-5947-9DAF-4521F8E92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DB3F6F-D85F-F64D-B82F-F3DD1A47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A28363-575D-5E4B-AB5C-7DB5C5CD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775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EEE29B-13F9-744E-8235-ABB7DB4D0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3D4E96E-7543-B442-8429-F4740BD05D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4E5F3E4-E0FE-414E-BCD0-888A94C9C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C542D9-75A4-8C48-B97A-D8146FFB1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7FC7617-EE4A-5448-91FA-522D1D7D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B3BC82-C8A2-3C47-ABD4-FEA4ABF44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6765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9D303E-1B46-CA4F-9E8A-522652A4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A22887-41ED-2943-9DBB-46BF2177B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EF1963-0938-4C4C-9C56-7BCABBCEE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1BA7F5-540A-7A4C-A60F-D63E0110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81E17E-D966-8D41-86EC-10CE481BE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5445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147E902-83E3-8649-B003-C84FE990E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1E9B5FC-F530-4649-BC71-CC0806656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B7DE2D-F1D5-2647-A3CC-C0ADCE197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99A8FD-2D31-F847-87D1-38F2E851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172538-8EFF-B14B-A0D4-30ADCAE6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192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04F4568-0146-C14A-A7EF-97A15B4C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65E5F3-E4B6-D743-962E-8E9442BD2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5CF0F7-73F1-B94E-B014-2AEE23524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3458-EE43-6A44-ACAA-1B29CA8FC096}" type="datetimeFigureOut">
              <a:rPr kumimoji="1" lang="zh-CN" altLang="en-US" smtClean="0"/>
              <a:t>2018/9/10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7C6CBD-7535-FD48-BB62-96CA2D733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E455E8-697A-A741-978D-643F2E461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A5B29-0091-5945-BDCD-7DEC8EFD07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082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987E636-C105-DB46-A42E-F4F45EBF749D}"/>
              </a:ext>
            </a:extLst>
          </p:cNvPr>
          <p:cNvSpPr txBox="1"/>
          <p:nvPr/>
        </p:nvSpPr>
        <p:spPr>
          <a:xfrm>
            <a:off x="137160" y="251460"/>
            <a:ext cx="63401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宣传经理从</a:t>
            </a:r>
            <a:endParaRPr kumimoji="1" lang="en-US" altLang="zh-CN" sz="9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入门到入土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5FDD10-9737-0B4C-A285-DC0E6071C85F}"/>
              </a:ext>
            </a:extLst>
          </p:cNvPr>
          <p:cNvSpPr txBox="1"/>
          <p:nvPr/>
        </p:nvSpPr>
        <p:spPr>
          <a:xfrm>
            <a:off x="7288847" y="3353633"/>
            <a:ext cx="45126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什么是宣传经理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宣传经理工作怎么开展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微信运营如何开展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招新地推实例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46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987E636-C105-DB46-A42E-F4F45EBF749D}"/>
              </a:ext>
            </a:extLst>
          </p:cNvPr>
          <p:cNvSpPr txBox="1"/>
          <p:nvPr/>
        </p:nvSpPr>
        <p:spPr>
          <a:xfrm>
            <a:off x="114300" y="194311"/>
            <a:ext cx="51090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宣传经理</a:t>
            </a:r>
            <a:endParaRPr kumimoji="1" lang="en-US" altLang="zh-CN" sz="9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是做什么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5FDD10-9737-0B4C-A285-DC0E6071C85F}"/>
              </a:ext>
            </a:extLst>
          </p:cNvPr>
          <p:cNvSpPr txBox="1"/>
          <p:nvPr/>
        </p:nvSpPr>
        <p:spPr>
          <a:xfrm>
            <a:off x="3816983" y="3769936"/>
            <a:ext cx="6541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是最棒的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保姆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不可替代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不可或缺的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87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987E636-C105-DB46-A42E-F4F45EBF749D}"/>
              </a:ext>
            </a:extLst>
          </p:cNvPr>
          <p:cNvSpPr txBox="1"/>
          <p:nvPr/>
        </p:nvSpPr>
        <p:spPr>
          <a:xfrm>
            <a:off x="0" y="0"/>
            <a:ext cx="6429965" cy="4632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为什么</a:t>
            </a:r>
            <a:endParaRPr kumimoji="1" lang="en-US" altLang="zh-CN" sz="9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kumimoji="1" lang="zh-CN" altLang="en-US" sz="199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要</a:t>
            </a:r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做宣传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5FDD10-9737-0B4C-A285-DC0E6071C85F}"/>
              </a:ext>
            </a:extLst>
          </p:cNvPr>
          <p:cNvSpPr txBox="1"/>
          <p:nvPr/>
        </p:nvSpPr>
        <p:spPr>
          <a:xfrm>
            <a:off x="3100388" y="4812923"/>
            <a:ext cx="7915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得到更多的支持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招到更好的人才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资金赞助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469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987E636-C105-DB46-A42E-F4F45EBF749D}"/>
              </a:ext>
            </a:extLst>
          </p:cNvPr>
          <p:cNvSpPr txBox="1"/>
          <p:nvPr/>
        </p:nvSpPr>
        <p:spPr>
          <a:xfrm>
            <a:off x="3360903" y="1009561"/>
            <a:ext cx="5288627" cy="4632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怎么做好</a:t>
            </a:r>
            <a:endParaRPr kumimoji="1" lang="en-US" altLang="zh-CN" sz="9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/>
            <a:r>
              <a:rPr kumimoji="1" lang="zh-CN" altLang="en-US" sz="199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宣传</a:t>
            </a:r>
          </a:p>
        </p:txBody>
      </p:sp>
    </p:spTree>
    <p:extLst>
      <p:ext uri="{BB962C8B-B14F-4D97-AF65-F5344CB8AC3E}">
        <p14:creationId xmlns:p14="http://schemas.microsoft.com/office/powerpoint/2010/main" val="2607469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040EF9D-30E2-B34B-84ED-67C646DFD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84" y="492123"/>
            <a:ext cx="11108155" cy="307778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537C98-B505-A946-BE6E-D65A18431678}"/>
              </a:ext>
            </a:extLst>
          </p:cNvPr>
          <p:cNvSpPr txBox="1"/>
          <p:nvPr/>
        </p:nvSpPr>
        <p:spPr>
          <a:xfrm>
            <a:off x="2628900" y="4041399"/>
            <a:ext cx="791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心态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宣传计划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养成习惯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宣传渠道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宣传活动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例子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077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987E636-C105-DB46-A42E-F4F45EBF749D}"/>
              </a:ext>
            </a:extLst>
          </p:cNvPr>
          <p:cNvSpPr txBox="1"/>
          <p:nvPr/>
        </p:nvSpPr>
        <p:spPr>
          <a:xfrm>
            <a:off x="2862231" y="369897"/>
            <a:ext cx="6314549" cy="47859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39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招新</a:t>
            </a:r>
            <a:endParaRPr kumimoji="1" lang="en-US" altLang="zh-CN" sz="239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ctr"/>
            <a:r>
              <a:rPr kumimoji="1" lang="zh-CN" altLang="en-US" sz="6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怎么搞</a:t>
            </a:r>
            <a:endParaRPr kumimoji="1" lang="en-US" altLang="zh-CN" sz="6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E6055F-CD3B-7942-AC53-AE6D796DF2A0}"/>
              </a:ext>
            </a:extLst>
          </p:cNvPr>
          <p:cNvSpPr txBox="1"/>
          <p:nvPr/>
        </p:nvSpPr>
        <p:spPr>
          <a:xfrm>
            <a:off x="2061867" y="5255836"/>
            <a:ext cx="791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计划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思路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前期预热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启动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中期保温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如何有效拉到人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0394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DF47A1C-45DA-B04D-981C-51A604C32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40" y="171451"/>
            <a:ext cx="10317360" cy="243864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B21C6D0-9AAB-5C41-9403-3E96A7384895}"/>
              </a:ext>
            </a:extLst>
          </p:cNvPr>
          <p:cNvSpPr/>
          <p:nvPr/>
        </p:nvSpPr>
        <p:spPr>
          <a:xfrm>
            <a:off x="7105650" y="171451"/>
            <a:ext cx="6096000" cy="377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1" lang="en-US" altLang="zh-CN" sz="239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😰</a:t>
            </a:r>
            <a:endParaRPr kumimoji="1" lang="zh-CN" altLang="en-US" sz="239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90B85F-3C99-F141-A5D3-7DD9EC22380A}"/>
              </a:ext>
            </a:extLst>
          </p:cNvPr>
          <p:cNvSpPr txBox="1"/>
          <p:nvPr/>
        </p:nvSpPr>
        <p:spPr>
          <a:xfrm>
            <a:off x="2238375" y="3982940"/>
            <a:ext cx="791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思路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招新为例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日常运营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可以怎么写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排版工具分享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713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890B85F-3C99-F141-A5D3-7DD9EC22380A}"/>
              </a:ext>
            </a:extLst>
          </p:cNvPr>
          <p:cNvSpPr txBox="1"/>
          <p:nvPr/>
        </p:nvSpPr>
        <p:spPr>
          <a:xfrm>
            <a:off x="6800849" y="2625628"/>
            <a:ext cx="49149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扫班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扫楼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摆台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宣讲会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校内赛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寻找目标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招到人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</a:p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刷存在感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有效拉人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</a:p>
          <a:p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8740A5-250F-E643-9FFB-E861B5FC0F27}"/>
              </a:ext>
            </a:extLst>
          </p:cNvPr>
          <p:cNvSpPr txBox="1"/>
          <p:nvPr/>
        </p:nvSpPr>
        <p:spPr>
          <a:xfrm>
            <a:off x="214312" y="994411"/>
            <a:ext cx="5288627" cy="66633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96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招新</a:t>
            </a:r>
            <a:endParaRPr kumimoji="1" lang="en-US" altLang="zh-CN" sz="9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kumimoji="1" lang="zh-CN" altLang="en-US" sz="199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地推</a:t>
            </a:r>
            <a:endParaRPr kumimoji="1" lang="en-US" altLang="zh-CN" sz="199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algn="r"/>
            <a:r>
              <a:rPr kumimoji="1" lang="zh-CN" altLang="en-US" sz="2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（</a:t>
            </a:r>
            <a:r>
              <a:rPr kumimoji="1" lang="en-US" altLang="zh-CN" sz="2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bai</a:t>
            </a:r>
            <a:r>
              <a:rPr kumimoji="1" lang="zh-CN" altLang="en-US" sz="2400" b="1" dirty="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’</a:t>
            </a:r>
            <a:r>
              <a:rPr kumimoji="1" lang="en-US" altLang="zh-CN" sz="24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tan)</a:t>
            </a:r>
            <a:endParaRPr kumimoji="1" lang="en-US" altLang="zh-CN" sz="14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kumimoji="1" lang="zh-CN" altLang="en-US" sz="96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2115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890B85F-3C99-F141-A5D3-7DD9EC22380A}"/>
              </a:ext>
            </a:extLst>
          </p:cNvPr>
          <p:cNvSpPr txBox="1"/>
          <p:nvPr/>
        </p:nvSpPr>
        <p:spPr>
          <a:xfrm>
            <a:off x="3324225" y="2539903"/>
            <a:ext cx="7915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寻找目标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招到人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刷存在感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有效拉人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可以怎么写</a:t>
            </a:r>
            <a:r>
              <a:rPr kumimoji="1" lang="en-US" altLang="zh-CN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\</a:t>
            </a:r>
          </a:p>
          <a:p>
            <a:r>
              <a:rPr kumimoji="1" lang="zh-CN" altLang="en-US" sz="2400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排版工具分享</a:t>
            </a:r>
            <a:endParaRPr kumimoji="1" lang="en-US" altLang="zh-CN" sz="24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8740A5-250F-E643-9FFB-E861B5FC0F27}"/>
              </a:ext>
            </a:extLst>
          </p:cNvPr>
          <p:cNvSpPr txBox="1"/>
          <p:nvPr/>
        </p:nvSpPr>
        <p:spPr>
          <a:xfrm>
            <a:off x="214312" y="994411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7200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并肩作战的时光</a:t>
            </a:r>
          </a:p>
        </p:txBody>
      </p:sp>
    </p:spTree>
    <p:extLst>
      <p:ext uri="{BB962C8B-B14F-4D97-AF65-F5344CB8AC3E}">
        <p14:creationId xmlns:p14="http://schemas.microsoft.com/office/powerpoint/2010/main" val="3789808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172</Words>
  <Application>Microsoft Macintosh PowerPoint</Application>
  <PresentationFormat>宽屏</PresentationFormat>
  <Paragraphs>33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PingFang SC</vt:lpstr>
      <vt:lpstr>PingFang SC Thin</vt:lpstr>
      <vt:lpstr>Yuppy SC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yau cheeho</dc:creator>
  <cp:lastModifiedBy>yau cheeho</cp:lastModifiedBy>
  <cp:revision>9</cp:revision>
  <cp:lastPrinted>2018-09-10T10:16:13Z</cp:lastPrinted>
  <dcterms:created xsi:type="dcterms:W3CDTF">2018-09-10T07:45:19Z</dcterms:created>
  <dcterms:modified xsi:type="dcterms:W3CDTF">2018-09-10T10:18:24Z</dcterms:modified>
</cp:coreProperties>
</file>