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vsdx" ContentType="application/vnd.ms-visio.viewer"/>
  <Default Extension="vml" ContentType="application/vnd.openxmlformats-officedocument.vmlDrawing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7" r:id="rId2"/>
    <p:sldId id="259" r:id="rId3"/>
    <p:sldId id="299" r:id="rId4"/>
    <p:sldId id="300" r:id="rId5"/>
    <p:sldId id="301" r:id="rId6"/>
    <p:sldId id="302" r:id="rId7"/>
    <p:sldId id="303" r:id="rId8"/>
    <p:sldId id="304" r:id="rId9"/>
    <p:sldId id="305" r:id="rId10"/>
    <p:sldId id="306" r:id="rId11"/>
    <p:sldId id="307" r:id="rId12"/>
    <p:sldId id="308" r:id="rId13"/>
    <p:sldId id="309" r:id="rId14"/>
    <p:sldId id="310" r:id="rId15"/>
    <p:sldId id="311" r:id="rId16"/>
  </p:sldIdLst>
  <p:sldSz cx="12192000" cy="6858000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694A17"/>
    <a:srgbClr val="3399FF"/>
    <a:srgbClr val="DE401F"/>
    <a:srgbClr val="83A1AF"/>
    <a:srgbClr val="A4AC07"/>
    <a:srgbClr val="EDF13D"/>
    <a:srgbClr val="54B391"/>
    <a:srgbClr val="F79E1E"/>
    <a:srgbClr val="1AADA9"/>
    <a:srgbClr val="3C53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838" autoAdjust="0"/>
    <p:restoredTop sz="69186" autoAdjust="0"/>
  </p:normalViewPr>
  <p:slideViewPr>
    <p:cSldViewPr snapToGrid="0">
      <p:cViewPr varScale="1">
        <p:scale>
          <a:sx n="77" d="100"/>
          <a:sy n="77" d="100"/>
        </p:scale>
        <p:origin x="1896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5" cy="720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0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7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页眉占位符 1"/>
          <p:cNvSpPr>
            <a:spLocks noGrp="1" noChangeArrowheads="1"/>
          </p:cNvSpPr>
          <p:nvPr>
            <p:ph type="hdr" sz="quarter" idx="4294967295"/>
          </p:nvPr>
        </p:nvSpPr>
        <p:spPr bwMode="auto"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zh-CN" altLang="zh-CN"/>
          </a:p>
        </p:txBody>
      </p:sp>
      <p:sp>
        <p:nvSpPr>
          <p:cNvPr id="4099" name="日期占位符 2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/>
            </a:lvl1pPr>
          </a:lstStyle>
          <a:p>
            <a:fld id="{3B6E41CA-8E67-4241-A60F-2424BD5F34D3}" type="datetime1">
              <a:rPr lang="zh-CN" altLang="en-US"/>
              <a:pPr/>
              <a:t>2018/11/19</a:t>
            </a:fld>
            <a:endParaRPr lang="zh-CN" altLang="en-US" sz="1200"/>
          </a:p>
        </p:txBody>
      </p:sp>
      <p:sp>
        <p:nvSpPr>
          <p:cNvPr id="4100" name="幻灯片图像占位符 3"/>
          <p:cNvSpPr>
            <a:spLocks noGrp="1" noRot="1" noChangeAspect="1" noChangeArrowheads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4101" name="备注占位符 4"/>
          <p:cNvSpPr>
            <a:spLocks noGrp="1" noRot="1" noChangeAspect="1" noChangeArrowheads="1"/>
          </p:cNvSpPr>
          <p:nvPr/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defTabSz="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defTabSz="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defTabSz="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defTabSz="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457200" defTabSz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914400" defTabSz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1371600" defTabSz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1828800" defTabSz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r>
              <a:rPr lang="zh-CN" altLang="zh-CN"/>
              <a:t>单击此处编辑母版文本样式</a:t>
            </a:r>
          </a:p>
          <a:p>
            <a:pPr>
              <a:buFontTx/>
              <a:buNone/>
            </a:pPr>
            <a:r>
              <a:rPr lang="zh-CN" altLang="zh-CN"/>
              <a:t>第二级</a:t>
            </a:r>
          </a:p>
          <a:p>
            <a:pPr>
              <a:buFontTx/>
              <a:buNone/>
            </a:pPr>
            <a:r>
              <a:rPr lang="zh-CN" altLang="zh-CN"/>
              <a:t>第三级</a:t>
            </a:r>
          </a:p>
          <a:p>
            <a:pPr>
              <a:buFontTx/>
              <a:buNone/>
            </a:pPr>
            <a:r>
              <a:rPr lang="zh-CN" altLang="zh-CN"/>
              <a:t>第四级</a:t>
            </a:r>
          </a:p>
          <a:p>
            <a:pPr>
              <a:buFontTx/>
              <a:buNone/>
            </a:pPr>
            <a:r>
              <a:rPr lang="zh-CN" altLang="zh-CN"/>
              <a:t>第五级</a:t>
            </a:r>
          </a:p>
        </p:txBody>
      </p:sp>
      <p:sp>
        <p:nvSpPr>
          <p:cNvPr id="4102" name="页脚占位符 5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zh-CN" altLang="zh-CN"/>
          </a:p>
        </p:txBody>
      </p:sp>
      <p:sp>
        <p:nvSpPr>
          <p:cNvPr id="4103" name="灯片编号占位符 6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/>
            </a:lvl1pPr>
          </a:lstStyle>
          <a:p>
            <a:fld id="{62F77506-9D14-42BC-97D7-C0EF0F4025DF}" type="slidenum">
              <a:rPr lang="zh-CN" altLang="en-US"/>
              <a:pPr/>
              <a:t>‹#›</a:t>
            </a:fld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val="1412990615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baike.baidu.com/item/%E5%AD%A6%E6%9C%AF%E6%9C%9F%E5%88%8A/2527887" TargetMode="External"/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baike.baidu.com/item/%E4%BC%9A%E8%AE%AE%E8%AE%BA%E6%96%87/4482302" TargetMode="Externa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lldatasheet.com/" TargetMode="External"/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zh-CN" altLang="zh-CN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本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次给大家介绍的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主要内容是嵌入式硬件设计方法上的总结，一方面希望能够给有兴趣进入硬件领域的同学一个入门的途径，另一方面希望能够帮助刚刚踏上硬件设计道路的同学更快的成长，减少实践过程走弯路的概率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3B6E41CA-8E67-4241-A60F-2424BD5F34D3}" type="datetime1">
              <a:rPr lang="zh-CN" altLang="en-US" smtClean="0"/>
              <a:pPr/>
              <a:t>2018/11/19</a:t>
            </a:fld>
            <a:endParaRPr lang="zh-CN" altLang="en-US" sz="120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2F77506-9D14-42BC-97D7-C0EF0F4025DF}" type="slidenum">
              <a:rPr lang="zh-CN" altLang="en-US" smtClean="0"/>
              <a:pPr/>
              <a:t>1</a:t>
            </a:fld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val="7560103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3B6E41CA-8E67-4241-A60F-2424BD5F34D3}" type="datetime1">
              <a:rPr lang="zh-CN" altLang="en-US" smtClean="0"/>
              <a:pPr/>
              <a:t>2018/11/19</a:t>
            </a:fld>
            <a:endParaRPr lang="zh-CN" altLang="en-US" sz="120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2F77506-9D14-42BC-97D7-C0EF0F4025DF}" type="slidenum">
              <a:rPr lang="zh-CN" altLang="en-US" smtClean="0"/>
              <a:pPr/>
              <a:t>2</a:t>
            </a:fld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val="10862498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zh-CN" altLang="zh-CN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嵌入式系统主要包括硬件方面与软件方面，硬件主要包括处理器与其他外围器件，软件主要包括操作系统与应用程序。嵌入式系统本质上是计算机系统，但是具有集成度高、非标准化、接口复杂（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IIC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、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SPI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、蓝牙、红外、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USB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等）等特点。非标准化及多种接口使得嵌入式硬件工程师有了更大的发挥空间，同时也要求嵌入式硬件工程师需要更高的专业素质。</a:t>
            </a:r>
          </a:p>
          <a:p>
            <a:r>
              <a:rPr lang="zh-CN" altLang="zh-CN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简单来说看的见摸得着的就是硬件，如主板、硬盘、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CPU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、显示器、电源等工作过程中有电参与的物理组件；而软件则是搭载在这些硬件电路上的虚物，如程序、系统等。拿人做比喻，人体就是硬件，思维即是软件。大脑发出一个指令，人体才能做相应的动作。</a:t>
            </a:r>
            <a:endParaRPr lang="en-US" altLang="zh-CN" sz="1200" kern="1200" dirty="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zh-CN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硬件电路的底层组成：</a:t>
            </a:r>
            <a:r>
              <a:rPr lang="zh-CN" altLang="zh-CN" sz="1200" b="1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芯片</a:t>
            </a:r>
            <a:r>
              <a:rPr lang="en-US" altLang="zh-CN" sz="1200" b="1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+</a:t>
            </a:r>
            <a:r>
              <a:rPr lang="zh-CN" altLang="zh-CN" sz="1200" b="1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电阻、电容、电感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、三极管、二极管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……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，随着芯片集成度越来越高，外围器件将会越来越少，但是硬件工程师所需要的技术积累和专业素质也需要不断提高。那么，作为一个刚入门的甚至还未入门的小白，如何从零学起硬件相关知识？首先需要从丰富个人知识技能学起。</a:t>
            </a:r>
          </a:p>
          <a:p>
            <a:endParaRPr lang="zh-CN" altLang="zh-CN" sz="1200" kern="1200" dirty="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+mn-cs"/>
            </a:endParaRPr>
          </a:p>
          <a:p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3B6E41CA-8E67-4241-A60F-2424BD5F34D3}" type="datetime1">
              <a:rPr lang="zh-CN" altLang="en-US" smtClean="0"/>
              <a:pPr/>
              <a:t>2018/11/19</a:t>
            </a:fld>
            <a:endParaRPr lang="zh-CN" altLang="en-US" sz="120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2F77506-9D14-42BC-97D7-C0EF0F4025DF}" type="slidenum">
              <a:rPr lang="zh-CN" altLang="en-US" smtClean="0"/>
              <a:pPr/>
              <a:t>3</a:t>
            </a:fld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val="24425642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zh-CN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理论知识基本可以在大学课程里覆盖。想学好硬件的同学务必要掌握好以下这些课程或书籍</a:t>
            </a:r>
            <a:endParaRPr lang="en-US" altLang="zh-CN" sz="1200" kern="1200" dirty="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zh-CN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另外，推荐大家学习过程中多逛逛论坛，论坛上有部分教程或者学习笔记比教科书写的还通俗易懂，可以理解为教科书上的比较理论，论坛上的比较偏向于实践过程中遇到的问题及解决方案。</a:t>
            </a:r>
          </a:p>
          <a:p>
            <a:pPr marL="0" marR="0" lvl="0" indent="0" algn="l" defTabSz="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zh-CN" altLang="zh-CN" sz="1200" kern="1200" dirty="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+mn-cs"/>
            </a:endParaRPr>
          </a:p>
          <a:p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3B6E41CA-8E67-4241-A60F-2424BD5F34D3}" type="datetime1">
              <a:rPr lang="zh-CN" altLang="en-US" smtClean="0"/>
              <a:pPr/>
              <a:t>2018/11/19</a:t>
            </a:fld>
            <a:endParaRPr lang="zh-CN" altLang="en-US" sz="120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2F77506-9D14-42BC-97D7-C0EF0F4025DF}" type="slidenum">
              <a:rPr lang="zh-CN" altLang="en-US" smtClean="0"/>
              <a:pPr/>
              <a:t>4</a:t>
            </a:fld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val="8220240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讲完了理论知识，下面讲下一些硬件技能。</a:t>
            </a:r>
            <a:endParaRPr lang="en-US" altLang="zh-CN" sz="1200" kern="1200" dirty="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zh-CN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实践出真知，理论学得再多，如果不动手，那永远还是处于小白阶段，硬件设计过程需要不断尝试，动手，在实践中遇到问题，通过理论结合实际解决问题，总结问题，不断积累知识，才能不断前进。</a:t>
            </a:r>
            <a:endParaRPr lang="en-US" altLang="zh-CN" sz="1200" kern="1200" dirty="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zh-CN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那么一个刚入门的小白该从何做起呢？毫无疑问，从基本功——焊接技术学起。</a:t>
            </a:r>
          </a:p>
          <a:p>
            <a:pPr marL="0" marR="0" lvl="0" indent="0" algn="l" defTabSz="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zh-CN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作为一个小白，首先需要学会烙铁的正确使用，并试着在面包板上焊接一些插针器件，如电阻、电容、插针芯片（类似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51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单片机）等，之后可以练习在报废的贴片板子上的飞线，焊接贴片电阻电容（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0402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封装，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0603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封装等）、更换贴片元器件、以及焊接一些较简单的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SOP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封装的芯片。学会这些技能后对以后维修单板或者定位问题十分有用。</a:t>
            </a:r>
          </a:p>
          <a:p>
            <a:pPr marL="0" marR="0" lvl="0" indent="0" algn="l" defTabSz="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zh-CN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另一方面，要学硬件，必须学会硬件调试仪器的使用，包括万用表、示波器、频谱仪、稳压电源、信号发生器、逻辑分析仪等，其中入门时最常用的就是万用表、示波器、稳压电源。学会这些仪器的使用，才能正式开始硬件之路。</a:t>
            </a:r>
          </a:p>
          <a:p>
            <a:pPr marL="0" marR="0" lvl="0" indent="0" algn="l" defTabSz="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zh-CN" altLang="zh-CN" sz="1200" kern="1200" dirty="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+mn-cs"/>
            </a:endParaRPr>
          </a:p>
          <a:p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3B6E41CA-8E67-4241-A60F-2424BD5F34D3}" type="datetime1">
              <a:rPr lang="zh-CN" altLang="en-US" smtClean="0"/>
              <a:pPr/>
              <a:t>2018/11/19</a:t>
            </a:fld>
            <a:endParaRPr lang="zh-CN" altLang="en-US" sz="120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2F77506-9D14-42BC-97D7-C0EF0F4025DF}" type="slidenum">
              <a:rPr lang="zh-CN" altLang="en-US" smtClean="0"/>
              <a:pPr/>
              <a:t>5</a:t>
            </a:fld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val="16243558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zh-CN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设计一块电路板，离不开设计工具，就像机械设计需要用到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SolidWorks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、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CAD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等工具一样，硬件单板的设计也有专用的软件，用于设计单板的原理图与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PCB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版图。此处推荐使用</a:t>
            </a:r>
            <a:r>
              <a:rPr lang="en-US" altLang="zh-CN" sz="1200" kern="12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Altium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 Designer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，毕竟该软件上手比较简单，网上的教程也比较多（但外面的公司用的</a:t>
            </a:r>
            <a:r>
              <a:rPr lang="en-US" altLang="zh-CN" sz="1200" kern="12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Candence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、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PADS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的比较多）；同时设计过程中，有时会用到仿真软件，用于仿真电路的性能，比如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Proteus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、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Multisim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、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ADS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等；其他辅助工具软件也需要了解下，比如</a:t>
            </a:r>
            <a:r>
              <a:rPr lang="en-US" altLang="zh-CN" sz="1200" kern="12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autoCAD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、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SolidWorks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等，避免与机械的同学合作时看不懂他们在做什么。</a:t>
            </a:r>
          </a:p>
          <a:p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3B6E41CA-8E67-4241-A60F-2424BD5F34D3}" type="datetime1">
              <a:rPr lang="zh-CN" altLang="en-US" smtClean="0"/>
              <a:pPr/>
              <a:t>2018/11/19</a:t>
            </a:fld>
            <a:endParaRPr lang="zh-CN" altLang="en-US" sz="120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2F77506-9D14-42BC-97D7-C0EF0F4025DF}" type="slidenum">
              <a:rPr lang="zh-CN" altLang="en-US" smtClean="0"/>
              <a:pPr/>
              <a:t>6</a:t>
            </a:fld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val="231414872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zh-CN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实际设计电路板过程中，需要考虑的东西很多，随便画一块电路板并且加工出来，不出现问题的概率是很低的，除非这是一块很简单的单板。针对复杂的单板，如何去保证最终的板子不会出现严重的问题，需要有很严谨的理论依据。因此，在平时的自学过程中，可以主要从以下几方面入手：</a:t>
            </a:r>
          </a:p>
          <a:p>
            <a:r>
              <a:rPr lang="zh-CN" altLang="en-US" dirty="0"/>
              <a:t>。。。。。。</a:t>
            </a:r>
            <a:endParaRPr lang="en-US" altLang="zh-CN" dirty="0"/>
          </a:p>
          <a:p>
            <a:r>
              <a:rPr lang="zh-CN" altLang="zh-CN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具备了初级中级的同学，想对硬件电路更加深入了解时，就必须更深一层去挖掘并扩展知识面，这些一般在课程中不会涉及，主要依靠平时定位过程的积累。此处提及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2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个工作中会常用到的知识点：</a:t>
            </a:r>
          </a:p>
          <a:p>
            <a:pPr lvl="0"/>
            <a:r>
              <a:rPr lang="zh-CN" altLang="zh-CN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信号完整性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SI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：主要是数字电路部分，包括针对一些信号的波形质量，以及通信协议的一些时序参数测量，如下图一中的波形的怎么会有过冲，怎么会振荡，对单板正常使用会不会有影响，如何消除；又如图二中，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SPI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通信过程中的信号建立时间是否满足芯片要求，假如不满足，需要做什么调整等等</a:t>
            </a:r>
          </a:p>
          <a:p>
            <a:pPr lvl="0"/>
            <a:r>
              <a:rPr lang="zh-CN" altLang="zh-CN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电源完整性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PI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：电源完整性主要用于确认电源来源及目的端的电压及电流、纹波等是否符合需求。主要是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DCDC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开关电源的电压降与电源纹波，只有满足一定性能指标的电源才能保证单板长期运行稳定。</a:t>
            </a:r>
          </a:p>
          <a:p>
            <a:r>
              <a:rPr lang="zh-CN" altLang="zh-CN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除了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SI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与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PI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之外，还有很多系统的知识，比如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EMC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、安规设计等这些都是在实践中逐渐积累起来的，可能刚入门时不会涉及这些，但如果要对硬件设计更加深入，在平时调试中就需要多问几个为什么，形成知识点，以后才能更加有把握去设计一个电路。</a:t>
            </a:r>
          </a:p>
          <a:p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3B6E41CA-8E67-4241-A60F-2424BD5F34D3}" type="datetime1">
              <a:rPr lang="zh-CN" altLang="en-US" smtClean="0"/>
              <a:pPr/>
              <a:t>2018/11/19</a:t>
            </a:fld>
            <a:endParaRPr lang="zh-CN" altLang="en-US" sz="120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2F77506-9D14-42BC-97D7-C0EF0F4025DF}" type="slidenum">
              <a:rPr lang="zh-CN" altLang="en-US" smtClean="0"/>
              <a:pPr/>
              <a:t>7</a:t>
            </a:fld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val="37295471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3B6E41CA-8E67-4241-A60F-2424BD5F34D3}" type="datetime1">
              <a:rPr lang="zh-CN" altLang="en-US" smtClean="0"/>
              <a:pPr/>
              <a:t>2018/11/19</a:t>
            </a:fld>
            <a:endParaRPr lang="zh-CN" altLang="en-US" sz="120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2F77506-9D14-42BC-97D7-C0EF0F4025DF}" type="slidenum">
              <a:rPr lang="zh-CN" altLang="en-US" smtClean="0"/>
              <a:pPr/>
              <a:t>8</a:t>
            </a:fld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val="111266199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zh-CN" altLang="zh-CN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讲完了理论方面，对于正在硬件道路上摸索的同学们，以下提出一套硬件开发的流程，希望对各位同学有所帮助。</a:t>
            </a:r>
          </a:p>
          <a:p>
            <a:r>
              <a:rPr lang="zh-CN" altLang="zh-CN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总的来说，一块电路板从最初的需求制定到最后的调试完成需要经历以下阶段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。</a:t>
            </a:r>
            <a:endParaRPr lang="en-US" altLang="zh-CN" sz="1200" kern="1200" dirty="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+mn-cs"/>
            </a:endParaRPr>
          </a:p>
          <a:p>
            <a:r>
              <a:rPr lang="zh-CN" altLang="en-US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背景调查：</a:t>
            </a:r>
            <a:endParaRPr lang="zh-CN" altLang="zh-CN" sz="1200" kern="1200" dirty="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zh-CN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准备设计一个项目或者参加一个比赛之前，知识准备和相关信息收集是必不可少的。背景调查主要是看现有的市场需求（从项目出发）或者比赛需求（从比赛出发），根据这些大需求去了解现有的或者类似的解决方案，分析可行性，每一个项目开始之前都必须要有需求调查，否则有可能出现项目开发到一定程度了发现与市场背道而驰。</a:t>
            </a:r>
            <a:endParaRPr lang="en-US" altLang="zh-CN" sz="1200" kern="1200" dirty="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需求分析：</a:t>
            </a:r>
            <a:endParaRPr lang="en-US" altLang="zh-CN" sz="1200" kern="1200" dirty="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+mn-cs"/>
            </a:endParaRPr>
          </a:p>
          <a:p>
            <a:r>
              <a:rPr lang="zh-CN" altLang="zh-CN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对一个硬件项目的需求分析，个人认为可以使用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5W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的分析方法。何为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5W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分析法，即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What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，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Why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，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Where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，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Who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，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When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。以下以电调板项目来进行逐个简单解释</a:t>
            </a:r>
          </a:p>
          <a:p>
            <a:r>
              <a:rPr lang="en-US" altLang="zh-CN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What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：即做什么。主要分析项目的设计目标，需要实现哪些功能，各项功能的具体要求是什么，需要做成什么样子才算满足最初的需求。比如</a:t>
            </a:r>
            <a:r>
              <a:rPr lang="en-US" altLang="zh-CN" sz="1200" kern="12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robomaster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比赛中有些参赛队员会自己做电调板，那么就要先知道设计这块电调板的设计目标是什么，要做多大的尺寸、输入电压、电流等参数指标是什么样的、是用来驱动有刷还是无刷电机终板子应该实现哪些功能等等，怎样才算达标。</a:t>
            </a:r>
          </a:p>
          <a:p>
            <a:r>
              <a:rPr lang="en-US" altLang="zh-CN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Why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：即为什么要做，有没有必要去做，这个是需要前期就衡量好的。比如有些学生自己做电调板，为什么不用官方的电调板，官方的电调板太贵，还是认为性能不满足要求，还是需要自己将主控与电调合并成一块板子减少外部布线等等，这些都是需要在前期就衡量好的，否则就可能开发到最后发现，投入的时间人力成本还不如到某宝上买一个几十块钱的电调板。</a:t>
            </a:r>
          </a:p>
          <a:p>
            <a:r>
              <a:rPr lang="en-US" altLang="zh-CN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Where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：即在哪个地方做，指执行的地点。类似前期对电调板的验证方案，可以在实验室做，可以搭载整机在户外做等等；某些特殊的模块需要在某些特定的地点等也是需要提前考虑。</a:t>
            </a:r>
          </a:p>
          <a:p>
            <a:r>
              <a:rPr lang="en-US" altLang="zh-CN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Who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：即谁去做。一般项目里如果分工明细的话，每个部分都有相关的责任人，以及总负责人。作为模块负责人，需要明确并保证按计划执行。例如每个机器上可能有很多个硬件模块，每个模块需要分责任人，每个责任人需要确保自己负责的模块没有问题，也没有阻塞他人的调试。</a:t>
            </a:r>
          </a:p>
          <a:p>
            <a:r>
              <a:rPr lang="en-US" altLang="zh-CN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When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：即什么时候做，什么时候做完。针对每个项目，都需要体设计时间轴，各个阶段时间节点，以及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deadline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，必须保证在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deadline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之前完成，否则可能影响甚至阻塞到其他人的工作。</a:t>
            </a:r>
          </a:p>
          <a:p>
            <a:r>
              <a:rPr lang="zh-CN" altLang="zh-CN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以上是对需求分析的阐述，开始设计之前，务必要将需求分析透彻才能往下执行，避免做无用功，或者影响项目进度。</a:t>
            </a:r>
          </a:p>
          <a:p>
            <a:pPr marL="0" marR="0" lvl="0" indent="0" algn="l" defTabSz="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/>
            </a:r>
            <a:br>
              <a:rPr lang="en-US" altLang="zh-CN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</a:br>
            <a:endParaRPr lang="zh-CN" altLang="zh-CN" sz="1200" kern="1200" dirty="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+mn-cs"/>
            </a:endParaRPr>
          </a:p>
          <a:p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3B6E41CA-8E67-4241-A60F-2424BD5F34D3}" type="datetime1">
              <a:rPr lang="zh-CN" altLang="en-US" smtClean="0"/>
              <a:pPr/>
              <a:t>2018/11/19</a:t>
            </a:fld>
            <a:endParaRPr lang="zh-CN" altLang="en-US" sz="120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2F77506-9D14-42BC-97D7-C0EF0F4025DF}" type="slidenum">
              <a:rPr lang="zh-CN" altLang="en-US" smtClean="0"/>
              <a:pPr/>
              <a:t>9</a:t>
            </a:fld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val="369430817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zh-CN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总体方案设计是详细设计之前必须要有的步骤，类似一棵树的主干，而详细设计则是在这个树干上增加枝叶。方案设计是在明确设计任务需求的基础上，通过对任务的抽象进一步认识问题的本质，接着进行透彻的功能分析与综合，建立系统的功能结构，进而寻找实现各分功能的作用原理，并进行组合以实现总的功能。总体方案设计此处分为三点：方案设计参考来源、总体框架形成以及重要芯片的选型。</a:t>
            </a:r>
          </a:p>
          <a:p>
            <a:r>
              <a:rPr lang="zh-CN" altLang="zh-CN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很多人开始设计一个方案的时候，不外乎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2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个渠道：百度和淘宝。通过以上两个渠道，我们可以获取到基本的产品方案和现状以及现有的一些相关产品。除了以上渠道，还可以通过图书馆资源，以及类似“知网”和“万方数据库”等平台去查询国内外各类</a:t>
            </a:r>
            <a:r>
              <a:rPr lang="en-US" altLang="zh-CN" sz="1200" u="none" strike="noStrike" kern="12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  <a:hlinkClick r:id="rId3"/>
              </a:rPr>
              <a:t>学术期刊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、</a:t>
            </a:r>
            <a:r>
              <a:rPr lang="en-US" altLang="zh-CN" sz="1200" u="none" strike="noStrike" kern="12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  <a:hlinkClick r:id="rId4"/>
              </a:rPr>
              <a:t>论文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。除此之外，还可以通过与某些芯片厂商联系，拿到他们的一些方案或者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demo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板；作为参赛选手，也可以通过高校之间的技术交流群、电子协会间的交流等。</a:t>
            </a:r>
          </a:p>
          <a:p>
            <a:r>
              <a:rPr lang="zh-CN" altLang="zh-CN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一般查阅了这些资料之后，会有几个方案可供选择。那么如何从这些方案中选出较合适的方案，主要可以从以下几点考虑：</a:t>
            </a:r>
          </a:p>
          <a:p>
            <a:r>
              <a:rPr lang="zh-CN" altLang="zh-CN" sz="1200" b="1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性能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：一个产品性能是最关键的，因此优先考虑性能是否满足需求</a:t>
            </a:r>
          </a:p>
          <a:p>
            <a:r>
              <a:rPr lang="zh-CN" altLang="zh-CN" sz="1200" b="1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成本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：在满足性能要求的情况下，优先使用低成本的器件，这也是从开发的角度出发</a:t>
            </a:r>
          </a:p>
          <a:p>
            <a:r>
              <a:rPr lang="zh-CN" altLang="zh-CN" sz="1200" b="1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兼容性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：兼容性是指该方案兼容多种场景，或者可以跟多种模块搭配而不影响性能</a:t>
            </a:r>
          </a:p>
          <a:p>
            <a:r>
              <a:rPr lang="zh-CN" altLang="zh-CN" sz="1200" b="1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设计及调试难易程度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：前期尽量要考虑方案设计的简易程度，越简单越好，调试起来越方便越好；比如能使用运算放大器就不要自己去使用分立元件搭建放大电路</a:t>
            </a:r>
          </a:p>
          <a:p>
            <a:r>
              <a:rPr lang="zh-CN" altLang="zh-CN" sz="1200" b="1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方案成熟度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：尽量选择较成熟的方案，这样资源多，教程多，遇到问题比较容易找到解决方案</a:t>
            </a:r>
          </a:p>
          <a:p>
            <a:r>
              <a:rPr lang="en-US" altLang="zh-CN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……</a:t>
            </a:r>
            <a:endParaRPr lang="zh-CN" altLang="zh-CN" sz="1200" kern="1200" dirty="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+mn-cs"/>
            </a:endParaRPr>
          </a:p>
          <a:p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3B6E41CA-8E67-4241-A60F-2424BD5F34D3}" type="datetime1">
              <a:rPr lang="zh-CN" altLang="en-US" smtClean="0"/>
              <a:pPr/>
              <a:t>2018/11/19</a:t>
            </a:fld>
            <a:endParaRPr lang="zh-CN" altLang="en-US" sz="120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2F77506-9D14-42BC-97D7-C0EF0F4025DF}" type="slidenum">
              <a:rPr lang="zh-CN" altLang="en-US" smtClean="0"/>
              <a:pPr/>
              <a:t>10</a:t>
            </a:fld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val="207777268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en-US" altLang="zh-CN" sz="1200" b="1" kern="1200" dirty="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+mn-cs"/>
            </a:endParaRPr>
          </a:p>
          <a:p>
            <a:endParaRPr lang="en-US" altLang="zh-CN" sz="1200" b="1" kern="1200" dirty="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+mn-cs"/>
            </a:endParaRPr>
          </a:p>
          <a:p>
            <a:endParaRPr lang="en-US" altLang="zh-CN" sz="1200" b="1" kern="1200" dirty="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+mn-cs"/>
            </a:endParaRPr>
          </a:p>
          <a:p>
            <a:r>
              <a:rPr lang="zh-CN" altLang="zh-CN" sz="1200" b="1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开源性原则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：所选带编程的芯片都尽量已经找开源的芯片</a:t>
            </a:r>
          </a:p>
          <a:p>
            <a:r>
              <a:rPr lang="zh-CN" altLang="zh-CN" sz="1200" b="1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普遍性原则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：所选的元器件要被广泛使用验证过的尽量少使用冷偏芯片，减少风险；</a:t>
            </a:r>
          </a:p>
          <a:p>
            <a:r>
              <a:rPr lang="zh-CN" altLang="zh-CN" sz="1200" b="1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高性价比原则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：在功能、性能、使用率都相近的情况下，尽量选择价格比较好的元器件，减少成本；</a:t>
            </a:r>
          </a:p>
          <a:p>
            <a:r>
              <a:rPr lang="zh-CN" altLang="zh-CN" sz="1200" b="1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采购方便原则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：尽量选择容易买到，供货周期短的元器件；</a:t>
            </a:r>
          </a:p>
          <a:p>
            <a:r>
              <a:rPr lang="zh-CN" altLang="zh-CN" sz="1200" b="1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持续发展原则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：尽量选择在可预见的时间内不会停产的元器件；</a:t>
            </a:r>
          </a:p>
          <a:p>
            <a:r>
              <a:rPr lang="zh-CN" altLang="zh-CN" sz="1200" b="1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可替代原则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：尽量选择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pin to pin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兼容种类比较多的元器件；</a:t>
            </a:r>
          </a:p>
          <a:p>
            <a:r>
              <a:rPr lang="zh-CN" altLang="zh-CN" sz="1200" b="1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向上兼容原则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：尽量选择以前老产品用过的元器件；</a:t>
            </a:r>
          </a:p>
          <a:p>
            <a:r>
              <a:rPr lang="zh-CN" altLang="zh-CN" sz="1200" b="1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资源节约原则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：尽量用上元器件的全部功能和管脚；</a:t>
            </a:r>
          </a:p>
          <a:p>
            <a:r>
              <a:rPr lang="zh-CN" altLang="zh-CN" sz="1200" b="1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归一化原则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：单板上的器件种类尽量少，方便加工</a:t>
            </a:r>
          </a:p>
          <a:p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3B6E41CA-8E67-4241-A60F-2424BD5F34D3}" type="datetime1">
              <a:rPr lang="zh-CN" altLang="en-US" smtClean="0"/>
              <a:pPr/>
              <a:t>2018/11/19</a:t>
            </a:fld>
            <a:endParaRPr lang="zh-CN" altLang="en-US" sz="120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2F77506-9D14-42BC-97D7-C0EF0F4025DF}" type="slidenum">
              <a:rPr lang="zh-CN" altLang="en-US" smtClean="0"/>
              <a:pPr/>
              <a:t>11</a:t>
            </a:fld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val="78897113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zh-CN" altLang="zh-CN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做完了总体方案设计之后，接下来就是详细方案设计了。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总体设计之前，推荐大家根据需要做以下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2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个步骤。第一，针对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所有用到的芯片，比如电源芯片，或者其他传感器芯片，需要仔细阅读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datasheet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上硬件相关的部分，同时需要操作寄存器的芯片也要请软件的同事参与下。一般芯片手册可通过百度、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Google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或者到芯片的官网搜索，这里推荐一个网站：</a:t>
            </a:r>
            <a:r>
              <a:rPr lang="en-US" altLang="zh-CN" sz="1200" u="sng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  <a:hlinkClick r:id="rId3"/>
              </a:rPr>
              <a:t>www.alldatasheet.com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，基本的芯片手册都能在上面查到，比较方便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。</a:t>
            </a:r>
            <a:endParaRPr lang="en-US" altLang="zh-CN" sz="1200" kern="1200" dirty="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+mn-cs"/>
            </a:endParaRPr>
          </a:p>
          <a:p>
            <a:r>
              <a:rPr lang="zh-CN" altLang="en-US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另外，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如果有某些功能不确定，可以先用洞洞板焊接处该功能模块或者找到相应的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demo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板做前期的功能验证。例如</a:t>
            </a:r>
            <a:r>
              <a:rPr lang="en-US" altLang="zh-CN" sz="1200" kern="12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Robomaster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的某些参赛选手可以先使用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A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型开发板验证其所需的功能后，再开始设计自己所需要的主控板。使用开发板的好处是能够在短时间内开发出原型机，因为板子本身经过很多验证，几乎没问题。后续在调试过程中遇到的问题也能通过开发板很快定位出来。</a:t>
            </a:r>
          </a:p>
          <a:p>
            <a:r>
              <a:rPr lang="zh-CN" altLang="zh-CN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原理图与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PCB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设计规范及注意点在网上很多，这里不做展开，同样也是一个经验积累的过程。对于经验不足的同学，推荐原理图跟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PCB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设计完成后都让有经验的人帮忙审核下，避免出现低级错误。</a:t>
            </a:r>
            <a:endParaRPr lang="en-US" altLang="zh-CN" sz="1200" kern="1200" dirty="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+mn-cs"/>
            </a:endParaRPr>
          </a:p>
          <a:p>
            <a:r>
              <a:rPr lang="zh-CN" altLang="en-US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原理设计完成后，需要做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PCB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打样与单板的贴片工作，目前基本都是让外面的工厂帮忙生产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PCB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并贴片，也有些事自己通过腐蚀然后手工贴片的，不过这种一般没人在用了，除了学校里的金工实习。</a:t>
            </a:r>
            <a:endParaRPr lang="zh-CN" altLang="zh-CN" sz="1200" kern="1200" dirty="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+mn-cs"/>
            </a:endParaRPr>
          </a:p>
          <a:p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3B6E41CA-8E67-4241-A60F-2424BD5F34D3}" type="datetime1">
              <a:rPr lang="zh-CN" altLang="en-US" smtClean="0"/>
              <a:pPr/>
              <a:t>2018/11/19</a:t>
            </a:fld>
            <a:endParaRPr lang="zh-CN" altLang="en-US" sz="120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2F77506-9D14-42BC-97D7-C0EF0F4025DF}" type="slidenum">
              <a:rPr lang="zh-CN" altLang="en-US" smtClean="0"/>
              <a:pPr/>
              <a:t>12</a:t>
            </a:fld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val="388458883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zh-CN" altLang="zh-CN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调试定位主要是验证单板的功能及性能是否满足前期的设计指标。单板打样期间，设计人员可以列好哪些功能跟性能需要做测试与调试，列出一个需求表格，并规划好调试时间轴，保证回板后能有条不紊地进行。</a:t>
            </a:r>
          </a:p>
          <a:p>
            <a:r>
              <a:rPr lang="zh-CN" altLang="zh-CN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板子打样回来后，需要验证包括电源、最小系统、对外接口、通信能力等。很多同学可能认为一个板子回板后满足基本功能即可，其实不然，满足基本功能的板子性能不一定达标，在某些极端情况下就会暴露问题。遇到问题，调试问题，最后解决问题并总结问题，才是成长的过程。</a:t>
            </a:r>
            <a:endParaRPr lang="en-US" altLang="zh-CN" sz="1200" kern="1200" dirty="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+mn-cs"/>
            </a:endParaRPr>
          </a:p>
          <a:p>
            <a:r>
              <a:rPr lang="zh-CN" altLang="zh-CN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此处以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一块带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MCU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的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板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子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为例子，简单讲下调试过程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：</a:t>
            </a:r>
            <a:endParaRPr lang="en-US" altLang="zh-CN" sz="1200" kern="1200" dirty="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+mn-cs"/>
            </a:endParaRPr>
          </a:p>
          <a:p>
            <a:r>
              <a:rPr lang="zh-CN" altLang="zh-CN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首先回板后，第一件事不是直接上电，而是检查下单板上是否有漏贴或者贴歪等的不良产品问题，之后用万用表量取各路电源是否对地短路，确认没有短路后才允许上电。</a:t>
            </a:r>
          </a:p>
          <a:p>
            <a:r>
              <a:rPr lang="zh-CN" altLang="zh-CN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上电之后使用万用表量取各路电源是否跟设计一样，不一样的时候需要先查明原因并定位清楚，避免因损坏其他元器件或者外接的设备。</a:t>
            </a:r>
          </a:p>
          <a:p>
            <a:r>
              <a:rPr lang="zh-CN" altLang="zh-CN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之后是调试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MCU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，保证最小系统可以工作，可以下载程序。到这一步没问题的话，那这块单板最基本的功能算是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OK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。然后再一步步根据之前调试其他对接模块，包括电调驱动，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PWM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波、功率电路、板上的各通信接口等。</a:t>
            </a:r>
          </a:p>
          <a:p>
            <a:r>
              <a:rPr lang="zh-CN" altLang="en-US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当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然各个模块功能调试完成后，还需要对单板上的一些信号和电源做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SI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与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PI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测试，确保各信号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OK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。有时候功能看似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OK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的模块，但实际测试中发现其信号波形很差。</a:t>
            </a:r>
            <a:endParaRPr lang="en-US" altLang="zh-CN" sz="1200" kern="1200" dirty="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+mn-cs"/>
            </a:endParaRPr>
          </a:p>
          <a:p>
            <a:r>
              <a:rPr lang="zh-CN" altLang="zh-CN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举个案例，之前调试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SPI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的时候，通信一直是好的，但是实测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SPI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波形的时候发现其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低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电平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达到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0.7V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（理论上要达到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0V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）但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TTL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电平要求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小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于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0.9V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的时候默认为逻辑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“0”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，也就是说即使输入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0.7V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的电平，也会被认为是逻辑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“0”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。显然这种会导致噪声容限减少，当运行在较恶劣环境下的时候可能出现电平不够进而导致通信失败。后面通过定位分析发现是软件在三线的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SPI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读写切换过程中未将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MISO/MOSI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切换为开漏模式导致，改善后能得到约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0V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的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低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电平信号。</a:t>
            </a:r>
          </a:p>
          <a:p>
            <a:r>
              <a:rPr lang="zh-CN" altLang="zh-CN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以上例子很少学生会关注，毕竟能正常通信的话基本就不会去实测波形，没有去测试波形就挺少发现潜在的问题，这也是挺多学生对很多问题只知其一不知其二的原因。类似很多学生自己画电调板，或者开发板的时候，经常出现烧坏板子，假如没有定位清楚原因，只是单纯更换器件，那后面可能还会烧坏板子，甚至出现在比赛过程中烧坏板子。</a:t>
            </a:r>
          </a:p>
          <a:p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3B6E41CA-8E67-4241-A60F-2424BD5F34D3}" type="datetime1">
              <a:rPr lang="zh-CN" altLang="en-US" smtClean="0"/>
              <a:pPr/>
              <a:t>2018/11/19</a:t>
            </a:fld>
            <a:endParaRPr lang="zh-CN" altLang="en-US" sz="120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2F77506-9D14-42BC-97D7-C0EF0F4025DF}" type="slidenum">
              <a:rPr lang="zh-CN" altLang="en-US" smtClean="0"/>
              <a:pPr/>
              <a:t>13</a:t>
            </a:fld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val="255307423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zh-CN" altLang="zh-CN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进阶的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问题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定位，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一般都是比较系统性的问题。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推荐大家在项目开发过程中多考虑以下几点：</a:t>
            </a:r>
          </a:p>
          <a:p>
            <a:pPr lvl="0"/>
            <a:r>
              <a:rPr lang="zh-CN" altLang="zh-CN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各类已知的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bug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：既然是已知的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bug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，或者容易复现的现象，需要尽快评估并分析定位，这种问题点往往是提升自身能力的机会；</a:t>
            </a:r>
          </a:p>
          <a:p>
            <a:pPr lvl="0"/>
            <a:r>
              <a:rPr lang="zh-CN" altLang="zh-CN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潜在的风险点：潜在的风险点是指在调试过程中未遇到的但是可能出现的问题，比如某些器件常温运行下性能达标，但是一旦超过一定的温度范围就会暴露问题。通过验证这些潜在的风险点，可以保证系统在更多的场景下运行都正常</a:t>
            </a:r>
          </a:p>
          <a:p>
            <a:pPr lvl="0"/>
            <a:r>
              <a:rPr lang="zh-CN" altLang="zh-CN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极限条件下的性能：测试极限条件下的性能，即考虑最坏运行条件，往往开发工程师都会针对实际场景预留一点的余量，但是该余量是否满足实际最坏场景的需求，需要实际验证；比如电机在大负载情况下是否会烧坏电调板，电机在过载情况下电调板会不会有一定的保护能力等等</a:t>
            </a:r>
            <a:endParaRPr lang="en-US" altLang="zh-CN" sz="1200" kern="1200" dirty="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+mn-cs"/>
            </a:endParaRPr>
          </a:p>
          <a:p>
            <a:pPr lvl="0"/>
            <a:r>
              <a:rPr lang="zh-CN" altLang="en-US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。。。。。。。。</a:t>
            </a:r>
            <a:endParaRPr lang="en-US" altLang="zh-CN" sz="1200" kern="1200" dirty="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+mn-cs"/>
            </a:endParaRPr>
          </a:p>
          <a:p>
            <a:r>
              <a:rPr lang="zh-CN" altLang="en-US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做完项目后，还需要做一步很重要的步骤，才算是项目的结束，就是项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目总结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。项目总结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主要包括项目回顾，团队成长，个人成长等等。项目总结应该至少包括以下几点：</a:t>
            </a:r>
          </a:p>
          <a:p>
            <a:pPr lvl="0"/>
            <a:r>
              <a:rPr lang="zh-CN" altLang="zh-CN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测试方法及报告：单板测试报告及优化点；</a:t>
            </a:r>
          </a:p>
          <a:p>
            <a:pPr lvl="0"/>
            <a:r>
              <a:rPr lang="zh-CN" altLang="zh-CN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问题定位报告：主要梳理过程中遇到的问题点及怎么解决和规避；</a:t>
            </a:r>
          </a:p>
          <a:p>
            <a:pPr lvl="0"/>
            <a:r>
              <a:rPr lang="zh-CN" altLang="zh-CN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个人总结与改进：主要总结项目过程中个人学到了哪些，还存在哪些知识点的不足，后续的改进计划是怎样</a:t>
            </a:r>
          </a:p>
          <a:p>
            <a:pPr lvl="0"/>
            <a:r>
              <a:rPr lang="zh-CN" altLang="zh-CN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项目组总结回顾：主要需要分析结果与预期的差异，比如时间上是否如期执行、产品结果与预期的匹配度等等</a:t>
            </a:r>
          </a:p>
          <a:p>
            <a:pPr lvl="0"/>
            <a:endParaRPr lang="zh-CN" altLang="zh-CN" sz="1200" kern="1200" dirty="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+mn-cs"/>
            </a:endParaRPr>
          </a:p>
          <a:p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3B6E41CA-8E67-4241-A60F-2424BD5F34D3}" type="datetime1">
              <a:rPr lang="zh-CN" altLang="en-US" smtClean="0"/>
              <a:pPr/>
              <a:t>2018/11/19</a:t>
            </a:fld>
            <a:endParaRPr lang="zh-CN" altLang="en-US" sz="120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2F77506-9D14-42BC-97D7-C0EF0F4025DF}" type="slidenum">
              <a:rPr lang="zh-CN" altLang="en-US" smtClean="0"/>
              <a:pPr/>
              <a:t>14</a:t>
            </a:fld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val="63627951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zh-CN" sz="1200" kern="120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以上就是硬件基本的知识论与设计方法论，硬件小白从新手到掌握再到精通需要经过很多项目积累跟知识积累，这是一个漫长的过程。可能有时候调试不出问题的时候很头疼，但最后解决问题的时候会感到很有成就感，同时这个过程也会让你学到很多课本上学不到的东西。因此，熬过所谓的“枯燥”，才能达到更高的</a:t>
            </a:r>
            <a:r>
              <a:rPr lang="zh-CN" altLang="en-US" sz="1200" kern="120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领域</a:t>
            </a:r>
            <a:r>
              <a:rPr lang="zh-CN" altLang="zh-CN" sz="1200" kern="120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。</a:t>
            </a:r>
          </a:p>
          <a:p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3B6E41CA-8E67-4241-A60F-2424BD5F34D3}" type="datetime1">
              <a:rPr lang="zh-CN" altLang="en-US" smtClean="0"/>
              <a:pPr/>
              <a:t>2018/11/19</a:t>
            </a:fld>
            <a:endParaRPr lang="zh-CN" altLang="en-US" sz="120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2F77506-9D14-42BC-97D7-C0EF0F4025DF}" type="slidenum">
              <a:rPr lang="zh-CN" altLang="en-US" smtClean="0"/>
              <a:pPr/>
              <a:t>15</a:t>
            </a:fld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val="42738483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D10B677-7462-4953-A261-50BADF0D8A06}" type="datetime1">
              <a:rPr lang="zh-CN" altLang="en-US"/>
              <a:pPr/>
              <a:t>2018/11/19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CFB52D-6DFF-4E4B-86D7-369BD41CBCC2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899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D10B677-7462-4953-A261-50BADF0D8A06}" type="datetime1">
              <a:rPr lang="zh-CN" altLang="en-US"/>
              <a:pPr/>
              <a:t>2018/11/19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E6899E-F3B4-4085-BB82-C3C0FCD19938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20518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D10B677-7462-4953-A261-50BADF0D8A06}" type="datetime1">
              <a:rPr lang="zh-CN" altLang="en-US"/>
              <a:pPr/>
              <a:t>2018/11/19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CD56C42-C4A7-4D89-AF29-DF177F6E0590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13834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D10B677-7462-4953-A261-50BADF0D8A06}" type="datetime1">
              <a:rPr lang="zh-CN" altLang="en-US"/>
              <a:pPr/>
              <a:t>2018/11/19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1333D50-F9CF-4CF8-97C7-3D784C2C268B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13225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D10B677-7462-4953-A261-50BADF0D8A06}" type="datetime1">
              <a:rPr lang="zh-CN" altLang="en-US"/>
              <a:pPr/>
              <a:t>2018/11/19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EC5DD9-345E-455F-98E2-FC2429D8F4AE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86181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D10B677-7462-4953-A261-50BADF0D8A06}" type="datetime1">
              <a:rPr lang="zh-CN" altLang="en-US"/>
              <a:pPr/>
              <a:t>2018/11/19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788C42-A7F2-45B1-9C07-58513B9EB75F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9450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D10B677-7462-4953-A261-50BADF0D8A06}" type="datetime1">
              <a:rPr lang="zh-CN" altLang="en-US"/>
              <a:pPr/>
              <a:t>2018/11/19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78C933-5FFB-4219-8748-118FBC85666B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53207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D10B677-7462-4953-A261-50BADF0D8A06}" type="datetime1">
              <a:rPr lang="zh-CN" altLang="en-US"/>
              <a:pPr/>
              <a:t>2018/11/19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165F53B-5738-4A3D-B720-59DADE673D65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4830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D10B677-7462-4953-A261-50BADF0D8A06}" type="datetime1">
              <a:rPr lang="zh-CN" altLang="en-US"/>
              <a:pPr/>
              <a:t>2018/11/19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D122E7-6607-499C-8EB9-DE8DE56E18EE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41274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D10B677-7462-4953-A261-50BADF0D8A06}" type="datetime1">
              <a:rPr lang="zh-CN" altLang="en-US"/>
              <a:pPr/>
              <a:t>2018/11/19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A3787D-0473-4C14-A36D-358ACB8089E4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74796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D10B677-7462-4953-A261-50BADF0D8A06}" type="datetime1">
              <a:rPr lang="zh-CN" altLang="en-US"/>
              <a:pPr/>
              <a:t>2018/11/19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325E934-1C8B-4F60-A1C6-E05DC258A8C1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46631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>
                <a:sym typeface="Calibri Light" panose="020F0302020204030204" pitchFamily="34" charset="0"/>
              </a:rPr>
              <a:t>单击此处编辑母版标题样式</a:t>
            </a:r>
          </a:p>
        </p:txBody>
      </p:sp>
      <p:sp>
        <p:nvSpPr>
          <p:cNvPr id="1027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>
                <a:sym typeface="方正兰亭细黑_GBK" charset="-122"/>
              </a:rPr>
              <a:t>单击此处编辑母版文本样式</a:t>
            </a:r>
          </a:p>
          <a:p>
            <a:pPr lvl="1"/>
            <a:r>
              <a:rPr lang="zh-CN" altLang="zh-CN">
                <a:sym typeface="方正兰亭细黑_GBK" charset="-122"/>
              </a:rPr>
              <a:t>第二级</a:t>
            </a:r>
          </a:p>
          <a:p>
            <a:pPr lvl="2"/>
            <a:r>
              <a:rPr lang="zh-CN" altLang="zh-CN">
                <a:sym typeface="方正兰亭细黑_GBK" charset="-122"/>
              </a:rPr>
              <a:t>第三级</a:t>
            </a:r>
          </a:p>
          <a:p>
            <a:pPr lvl="3"/>
            <a:r>
              <a:rPr lang="zh-CN" altLang="zh-CN">
                <a:sym typeface="方正兰亭细黑_GBK" charset="-122"/>
              </a:rPr>
              <a:t>第四级</a:t>
            </a:r>
          </a:p>
          <a:p>
            <a:pPr lvl="4"/>
            <a:r>
              <a:rPr lang="zh-CN" altLang="zh-CN">
                <a:sym typeface="方正兰亭细黑_GBK" charset="-122"/>
              </a:rPr>
              <a:t>第五级</a:t>
            </a:r>
          </a:p>
        </p:txBody>
      </p:sp>
      <p:sp>
        <p:nvSpPr>
          <p:cNvPr id="1028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</a:defRPr>
            </a:lvl1pPr>
          </a:lstStyle>
          <a:p>
            <a:fld id="{6D10B677-7462-4953-A261-50BADF0D8A06}" type="datetime1">
              <a:rPr lang="zh-CN" altLang="en-US"/>
              <a:pPr/>
              <a:t>2018/11/19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1029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</a:defRPr>
            </a:lvl1pPr>
          </a:lstStyle>
          <a:p>
            <a:endParaRPr lang="zh-CN" altLang="zh-CN"/>
          </a:p>
        </p:txBody>
      </p:sp>
      <p:sp>
        <p:nvSpPr>
          <p:cNvPr id="1030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DEED1D15-F34C-4B99-AE56-47F443F9C404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hf sldNum="0" hdr="0" ftr="0"/>
  <p:txStyles>
    <p:titleStyle>
      <a:lvl1pPr marL="914400" indent="-914400"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  <a:sym typeface="Calibri Light" panose="020F0302020204030204" pitchFamily="34" charset="0"/>
        </a:defRPr>
      </a:lvl1pPr>
      <a:lvl2pPr marL="914400" indent="-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  <a:sym typeface="Calibri Light" panose="020F0302020204030204" pitchFamily="34" charset="0"/>
        </a:defRPr>
      </a:lvl2pPr>
      <a:lvl3pPr marL="914400" indent="-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  <a:sym typeface="Calibri Light" panose="020F0302020204030204" pitchFamily="34" charset="0"/>
        </a:defRPr>
      </a:lvl3pPr>
      <a:lvl4pPr marL="914400" indent="-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  <a:sym typeface="Calibri Light" panose="020F0302020204030204" pitchFamily="34" charset="0"/>
        </a:defRPr>
      </a:lvl4pPr>
      <a:lvl5pPr marL="914400" indent="-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  <a:sym typeface="Calibri Light" panose="020F0302020204030204" pitchFamily="34" charset="0"/>
        </a:defRPr>
      </a:lvl5pPr>
      <a:lvl6pPr marL="1371600" indent="-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  <a:sym typeface="Calibri Light" panose="020F0302020204030204" pitchFamily="34" charset="0"/>
        </a:defRPr>
      </a:lvl6pPr>
      <a:lvl7pPr marL="1828800" indent="-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  <a:sym typeface="Calibri Light" panose="020F0302020204030204" pitchFamily="34" charset="0"/>
        </a:defRPr>
      </a:lvl7pPr>
      <a:lvl8pPr marL="2286000" indent="-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  <a:sym typeface="Calibri Light" panose="020F0302020204030204" pitchFamily="34" charset="0"/>
        </a:defRPr>
      </a:lvl8pPr>
      <a:lvl9pPr marL="2743200" indent="-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  <a:sym typeface="Calibri Light" panose="020F0302020204030204" pitchFamily="34" charset="0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  <a:sym typeface="方正兰亭细黑_GBK" charset="-122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  <a:sym typeface="方正兰亭细黑_GBK" charset="-122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  <a:sym typeface="方正兰亭细黑_GBK" charset="-122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  <a:sym typeface="方正兰亭细黑_GBK" charset="-122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  <a:sym typeface="方正兰亭细黑_GBK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9.png"/><Relationship Id="rId18" Type="http://schemas.openxmlformats.org/officeDocument/2006/relationships/image" Target="../media/image24.png"/><Relationship Id="rId3" Type="http://schemas.openxmlformats.org/officeDocument/2006/relationships/image" Target="../media/image9.png"/><Relationship Id="rId21" Type="http://schemas.openxmlformats.org/officeDocument/2006/relationships/image" Target="../media/image27.jp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17" Type="http://schemas.openxmlformats.org/officeDocument/2006/relationships/image" Target="../media/image23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22.png"/><Relationship Id="rId20" Type="http://schemas.openxmlformats.org/officeDocument/2006/relationships/image" Target="../media/image2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5" Type="http://schemas.openxmlformats.org/officeDocument/2006/relationships/image" Target="../media/image21.png"/><Relationship Id="rId23" Type="http://schemas.openxmlformats.org/officeDocument/2006/relationships/image" Target="../media/image29.jpeg"/><Relationship Id="rId10" Type="http://schemas.openxmlformats.org/officeDocument/2006/relationships/image" Target="../media/image16.png"/><Relationship Id="rId19" Type="http://schemas.openxmlformats.org/officeDocument/2006/relationships/image" Target="../media/image25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Relationship Id="rId14" Type="http://schemas.openxmlformats.org/officeDocument/2006/relationships/image" Target="../media/image20.png"/><Relationship Id="rId22" Type="http://schemas.openxmlformats.org/officeDocument/2006/relationships/image" Target="../media/image28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png"/><Relationship Id="rId11" Type="http://schemas.openxmlformats.org/officeDocument/2006/relationships/image" Target="../media/image38.png"/><Relationship Id="rId5" Type="http://schemas.openxmlformats.org/officeDocument/2006/relationships/image" Target="../media/image32.png"/><Relationship Id="rId10" Type="http://schemas.openxmlformats.org/officeDocument/2006/relationships/image" Target="../media/image37.png"/><Relationship Id="rId4" Type="http://schemas.openxmlformats.org/officeDocument/2006/relationships/image" Target="../media/image31.png"/><Relationship Id="rId9" Type="http://schemas.openxmlformats.org/officeDocument/2006/relationships/image" Target="../media/image3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Relationship Id="rId9" Type="http://schemas.openxmlformats.org/officeDocument/2006/relationships/image" Target="../media/image4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notesSlide" Target="../notesSlides/notesSlide9.xml"/><Relationship Id="rId7" Type="http://schemas.openxmlformats.org/officeDocument/2006/relationships/image" Target="../media/image51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50.emf"/><Relationship Id="rId5" Type="http://schemas.openxmlformats.org/officeDocument/2006/relationships/package" Target="../embeddings/Microsoft_Visio___11111111111.vsdx"/><Relationship Id="rId4" Type="http://schemas.openxmlformats.org/officeDocument/2006/relationships/oleObject" Target="../embeddings/oleObject1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6.png"/><Relationship Id="rId5" Type="http://schemas.openxmlformats.org/officeDocument/2006/relationships/image" Target="../media/image55.gif"/><Relationship Id="rId4" Type="http://schemas.openxmlformats.org/officeDocument/2006/relationships/image" Target="../media/image5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57.wmf"/><Relationship Id="rId4" Type="http://schemas.openxmlformats.org/officeDocument/2006/relationships/oleObject" Target="../embeddings/oleObject2.bin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hyperlink" Target="http://www.alldatasheet.com/" TargetMode="External"/><Relationship Id="rId7" Type="http://schemas.openxmlformats.org/officeDocument/2006/relationships/image" Target="../media/image6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rgbClr val="3B2F2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30" name="文本框 116"/>
          <p:cNvSpPr>
            <a:spLocks noChangeArrowheads="1"/>
          </p:cNvSpPr>
          <p:nvPr/>
        </p:nvSpPr>
        <p:spPr bwMode="auto">
          <a:xfrm>
            <a:off x="6345180" y="2771541"/>
            <a:ext cx="6511925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en-US" sz="40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细黑_GBK" charset="-122"/>
              </a:rPr>
              <a:t>嵌入式硬件方法论</a:t>
            </a:r>
          </a:p>
        </p:txBody>
      </p:sp>
      <p:grpSp>
        <p:nvGrpSpPr>
          <p:cNvPr id="5234" name="Group 114"/>
          <p:cNvGrpSpPr>
            <a:grpSpLocks/>
          </p:cNvGrpSpPr>
          <p:nvPr/>
        </p:nvGrpSpPr>
        <p:grpSpPr bwMode="auto">
          <a:xfrm>
            <a:off x="6164263" y="3952834"/>
            <a:ext cx="2367652" cy="582612"/>
            <a:chOff x="0" y="0"/>
            <a:chExt cx="2366561" cy="583874"/>
          </a:xfrm>
        </p:grpSpPr>
        <p:sp>
          <p:nvSpPr>
            <p:cNvPr id="5235" name="矩形 121"/>
            <p:cNvSpPr>
              <a:spLocks noChangeArrowheads="1"/>
            </p:cNvSpPr>
            <p:nvPr/>
          </p:nvSpPr>
          <p:spPr bwMode="auto">
            <a:xfrm>
              <a:off x="0" y="5376"/>
              <a:ext cx="578498" cy="578498"/>
            </a:xfrm>
            <a:prstGeom prst="rect">
              <a:avLst/>
            </a:prstGeom>
            <a:solidFill>
              <a:srgbClr val="46E5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5236" name="矩形 122"/>
            <p:cNvSpPr>
              <a:spLocks noChangeArrowheads="1"/>
            </p:cNvSpPr>
            <p:nvPr/>
          </p:nvSpPr>
          <p:spPr bwMode="auto">
            <a:xfrm>
              <a:off x="638761" y="0"/>
              <a:ext cx="1535271" cy="578498"/>
            </a:xfrm>
            <a:prstGeom prst="rect">
              <a:avLst/>
            </a:prstGeom>
            <a:solidFill>
              <a:srgbClr val="46E5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pic>
          <p:nvPicPr>
            <p:cNvPr id="5237" name="图片 126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2602" y="125711"/>
              <a:ext cx="364729" cy="3647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238" name="文本框 128"/>
            <p:cNvSpPr>
              <a:spLocks noChangeArrowheads="1"/>
            </p:cNvSpPr>
            <p:nvPr/>
          </p:nvSpPr>
          <p:spPr bwMode="auto">
            <a:xfrm>
              <a:off x="669860" y="93377"/>
              <a:ext cx="1696701" cy="370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r>
                <a:rPr lang="zh-CN" altLang="en-US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方正兰亭细黑_GBK" charset="-122"/>
                </a:rPr>
                <a:t>小白</a:t>
              </a:r>
              <a:r>
                <a:rPr lang="en-US" altLang="zh-CN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方正兰亭细黑_GBK" charset="-122"/>
                </a:rPr>
                <a:t>too</a:t>
              </a:r>
              <a:r>
                <a:rPr lang="zh-CN" altLang="en-US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方正兰亭细黑_GBK" charset="-122"/>
                </a:rPr>
                <a:t>伟鑫</a:t>
              </a:r>
              <a:endParaRPr lang="en-US" altLang="zh-CN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细黑_GBK" charset="-122"/>
              </a:endParaRPr>
            </a:p>
          </p:txBody>
        </p:sp>
      </p:grpSp>
      <p:grpSp>
        <p:nvGrpSpPr>
          <p:cNvPr id="5239" name="Group 119"/>
          <p:cNvGrpSpPr>
            <a:grpSpLocks/>
          </p:cNvGrpSpPr>
          <p:nvPr/>
        </p:nvGrpSpPr>
        <p:grpSpPr bwMode="auto">
          <a:xfrm>
            <a:off x="8856663" y="3930609"/>
            <a:ext cx="2271712" cy="579437"/>
            <a:chOff x="0" y="0"/>
            <a:chExt cx="2271478" cy="578498"/>
          </a:xfrm>
        </p:grpSpPr>
        <p:grpSp>
          <p:nvGrpSpPr>
            <p:cNvPr id="5240" name="Group 120"/>
            <p:cNvGrpSpPr>
              <a:grpSpLocks/>
            </p:cNvGrpSpPr>
            <p:nvPr/>
          </p:nvGrpSpPr>
          <p:grpSpPr bwMode="auto">
            <a:xfrm>
              <a:off x="0" y="0"/>
              <a:ext cx="2183250" cy="578498"/>
              <a:chOff x="0" y="0"/>
              <a:chExt cx="2183250" cy="578498"/>
            </a:xfrm>
          </p:grpSpPr>
          <p:sp>
            <p:nvSpPr>
              <p:cNvPr id="5241" name="矩形 123"/>
              <p:cNvSpPr>
                <a:spLocks noChangeArrowheads="1"/>
              </p:cNvSpPr>
              <p:nvPr/>
            </p:nvSpPr>
            <p:spPr bwMode="auto">
              <a:xfrm>
                <a:off x="0" y="0"/>
                <a:ext cx="578498" cy="578498"/>
              </a:xfrm>
              <a:prstGeom prst="rect">
                <a:avLst/>
              </a:prstGeom>
              <a:solidFill>
                <a:srgbClr val="85C2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>
                  <a:solidFill>
                    <a:srgbClr val="FFFFFF"/>
                  </a:solidFill>
                  <a:latin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5242" name="矩形 124"/>
              <p:cNvSpPr>
                <a:spLocks noChangeArrowheads="1"/>
              </p:cNvSpPr>
              <p:nvPr/>
            </p:nvSpPr>
            <p:spPr bwMode="auto">
              <a:xfrm>
                <a:off x="647979" y="0"/>
                <a:ext cx="1535271" cy="578498"/>
              </a:xfrm>
              <a:prstGeom prst="rect">
                <a:avLst/>
              </a:prstGeom>
              <a:solidFill>
                <a:srgbClr val="85C2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>
                  <a:solidFill>
                    <a:srgbClr val="FFFFFF"/>
                  </a:solidFill>
                  <a:latin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</p:grpSp>
        <p:pic>
          <p:nvPicPr>
            <p:cNvPr id="5243" name="图片 127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481" y="69481"/>
              <a:ext cx="439535" cy="4395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244" name="文本框 129"/>
            <p:cNvSpPr>
              <a:spLocks noChangeArrowheads="1"/>
            </p:cNvSpPr>
            <p:nvPr/>
          </p:nvSpPr>
          <p:spPr bwMode="auto">
            <a:xfrm>
              <a:off x="921534" y="108169"/>
              <a:ext cx="1349944" cy="3687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zh-CN" altLang="en-US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方正兰亭细黑_GBK" charset="-122"/>
                </a:rPr>
                <a:t>研发组</a:t>
              </a:r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348" y="2354850"/>
            <a:ext cx="4054632" cy="217523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rgbClr val="3B2F2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Freeform 5"/>
          <p:cNvSpPr>
            <a:spLocks noChangeArrowheads="1"/>
          </p:cNvSpPr>
          <p:nvPr/>
        </p:nvSpPr>
        <p:spPr bwMode="auto">
          <a:xfrm>
            <a:off x="619125" y="150813"/>
            <a:ext cx="11231563" cy="6078537"/>
          </a:xfrm>
          <a:custGeom>
            <a:avLst/>
            <a:gdLst>
              <a:gd name="T0" fmla="*/ 0 w 996"/>
              <a:gd name="T1" fmla="*/ 0 h 914"/>
              <a:gd name="T2" fmla="*/ 0 w 996"/>
              <a:gd name="T3" fmla="*/ 914 h 914"/>
              <a:gd name="T4" fmla="*/ 996 w 996"/>
              <a:gd name="T5" fmla="*/ 914 h 914"/>
              <a:gd name="T6" fmla="*/ 990 w 996"/>
              <a:gd name="T7" fmla="*/ 0 h 914"/>
              <a:gd name="T8" fmla="*/ 0 w 996"/>
              <a:gd name="T9" fmla="*/ 0 h 91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996"/>
              <a:gd name="T16" fmla="*/ 0 h 914"/>
              <a:gd name="T17" fmla="*/ 996 w 996"/>
              <a:gd name="T18" fmla="*/ 914 h 91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996" h="914">
                <a:moveTo>
                  <a:pt x="0" y="0"/>
                </a:moveTo>
                <a:cubicBezTo>
                  <a:pt x="0" y="914"/>
                  <a:pt x="0" y="914"/>
                  <a:pt x="0" y="914"/>
                </a:cubicBezTo>
                <a:cubicBezTo>
                  <a:pt x="996" y="914"/>
                  <a:pt x="996" y="914"/>
                  <a:pt x="996" y="914"/>
                </a:cubicBezTo>
                <a:cubicBezTo>
                  <a:pt x="990" y="0"/>
                  <a:pt x="990" y="0"/>
                  <a:pt x="990" y="0"/>
                </a:cubicBezTo>
                <a:cubicBezTo>
                  <a:pt x="990" y="0"/>
                  <a:pt x="504" y="94"/>
                  <a:pt x="0" y="0"/>
                </a:cubicBezTo>
                <a:close/>
              </a:path>
            </a:pathLst>
          </a:custGeom>
          <a:solidFill>
            <a:srgbClr val="46E5C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方正兰亭细黑_GBK" charset="-122"/>
              <a:sym typeface="宋体" panose="02010600030101010101" pitchFamily="2" charset="-122"/>
            </a:endParaRPr>
          </a:p>
        </p:txBody>
      </p:sp>
      <p:sp>
        <p:nvSpPr>
          <p:cNvPr id="9219" name="矩形 12"/>
          <p:cNvSpPr>
            <a:spLocks noChangeArrowheads="1"/>
          </p:cNvSpPr>
          <p:nvPr/>
        </p:nvSpPr>
        <p:spPr bwMode="auto">
          <a:xfrm>
            <a:off x="336550" y="338138"/>
            <a:ext cx="11514138" cy="6251575"/>
          </a:xfrm>
          <a:prstGeom prst="rect">
            <a:avLst/>
          </a:prstGeom>
          <a:solidFill>
            <a:srgbClr val="F2E7C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grpSp>
        <p:nvGrpSpPr>
          <p:cNvPr id="9220" name="Group 4"/>
          <p:cNvGrpSpPr>
            <a:grpSpLocks/>
          </p:cNvGrpSpPr>
          <p:nvPr/>
        </p:nvGrpSpPr>
        <p:grpSpPr bwMode="auto">
          <a:xfrm>
            <a:off x="58738" y="658813"/>
            <a:ext cx="1993798" cy="745661"/>
            <a:chOff x="0" y="0"/>
            <a:chExt cx="1823090" cy="745763"/>
          </a:xfrm>
        </p:grpSpPr>
        <p:sp>
          <p:nvSpPr>
            <p:cNvPr id="9221" name="Freeform 44"/>
            <p:cNvSpPr>
              <a:spLocks noChangeArrowheads="1"/>
            </p:cNvSpPr>
            <p:nvPr/>
          </p:nvSpPr>
          <p:spPr bwMode="auto">
            <a:xfrm rot="10800000">
              <a:off x="2643" y="0"/>
              <a:ext cx="1820447" cy="490783"/>
            </a:xfrm>
            <a:custGeom>
              <a:avLst/>
              <a:gdLst>
                <a:gd name="T0" fmla="*/ 1730 w 1730"/>
                <a:gd name="T1" fmla="*/ 406 h 406"/>
                <a:gd name="T2" fmla="*/ 1730 w 1730"/>
                <a:gd name="T3" fmla="*/ 0 h 406"/>
                <a:gd name="T4" fmla="*/ 0 w 1730"/>
                <a:gd name="T5" fmla="*/ 0 h 406"/>
                <a:gd name="T6" fmla="*/ 126 w 1730"/>
                <a:gd name="T7" fmla="*/ 203 h 406"/>
                <a:gd name="T8" fmla="*/ 0 w 1730"/>
                <a:gd name="T9" fmla="*/ 406 h 406"/>
                <a:gd name="T10" fmla="*/ 1730 w 1730"/>
                <a:gd name="T11" fmla="*/ 406 h 40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730"/>
                <a:gd name="T19" fmla="*/ 0 h 406"/>
                <a:gd name="T20" fmla="*/ 1730 w 1730"/>
                <a:gd name="T21" fmla="*/ 406 h 40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730" h="406">
                  <a:moveTo>
                    <a:pt x="1730" y="406"/>
                  </a:moveTo>
                  <a:lnTo>
                    <a:pt x="1730" y="0"/>
                  </a:lnTo>
                  <a:lnTo>
                    <a:pt x="0" y="0"/>
                  </a:lnTo>
                  <a:lnTo>
                    <a:pt x="126" y="203"/>
                  </a:lnTo>
                  <a:lnTo>
                    <a:pt x="0" y="406"/>
                  </a:lnTo>
                  <a:lnTo>
                    <a:pt x="1730" y="406"/>
                  </a:ln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方正兰亭细黑_GBK" charset="-122"/>
                <a:sym typeface="宋体" panose="02010600030101010101" pitchFamily="2" charset="-122"/>
              </a:endParaRPr>
            </a:p>
          </p:txBody>
        </p:sp>
        <p:sp>
          <p:nvSpPr>
            <p:cNvPr id="9222" name="直角三角形 5"/>
            <p:cNvSpPr>
              <a:spLocks noChangeArrowheads="1"/>
            </p:cNvSpPr>
            <p:nvPr/>
          </p:nvSpPr>
          <p:spPr bwMode="auto">
            <a:xfrm rot="10800000">
              <a:off x="0" y="492555"/>
              <a:ext cx="253208" cy="253208"/>
            </a:xfrm>
            <a:prstGeom prst="rtTriangle">
              <a:avLst/>
            </a:prstGeom>
            <a:solidFill>
              <a:srgbClr val="7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4044996" y="1519418"/>
            <a:ext cx="4252912" cy="2668587"/>
            <a:chOff x="4452938" y="2627313"/>
            <a:chExt cx="3154362" cy="2063750"/>
          </a:xfrm>
        </p:grpSpPr>
        <p:sp>
          <p:nvSpPr>
            <p:cNvPr id="77" name="Rectangle 5"/>
            <p:cNvSpPr>
              <a:spLocks noChangeArrowheads="1"/>
            </p:cNvSpPr>
            <p:nvPr/>
          </p:nvSpPr>
          <p:spPr bwMode="auto">
            <a:xfrm>
              <a:off x="4539457" y="2693988"/>
              <a:ext cx="2981325" cy="1601787"/>
            </a:xfrm>
            <a:prstGeom prst="rect">
              <a:avLst/>
            </a:prstGeom>
            <a:solidFill>
              <a:srgbClr val="FDFA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方正兰亭细黑_GBK" charset="-122"/>
                <a:sym typeface="宋体" panose="02010600030101010101" pitchFamily="2" charset="-122"/>
              </a:endParaRPr>
            </a:p>
          </p:txBody>
        </p:sp>
        <p:sp>
          <p:nvSpPr>
            <p:cNvPr id="78" name="Freeform 6"/>
            <p:cNvSpPr>
              <a:spLocks noEditPoints="1" noChangeArrowheads="1"/>
            </p:cNvSpPr>
            <p:nvPr/>
          </p:nvSpPr>
          <p:spPr bwMode="auto">
            <a:xfrm>
              <a:off x="4452938" y="2627313"/>
              <a:ext cx="3154362" cy="1758950"/>
            </a:xfrm>
            <a:custGeom>
              <a:avLst/>
              <a:gdLst>
                <a:gd name="T0" fmla="*/ 1987 w 1987"/>
                <a:gd name="T1" fmla="*/ 1108 h 1108"/>
                <a:gd name="T2" fmla="*/ 0 w 1987"/>
                <a:gd name="T3" fmla="*/ 1108 h 1108"/>
                <a:gd name="T4" fmla="*/ 0 w 1987"/>
                <a:gd name="T5" fmla="*/ 0 h 1108"/>
                <a:gd name="T6" fmla="*/ 1987 w 1987"/>
                <a:gd name="T7" fmla="*/ 0 h 1108"/>
                <a:gd name="T8" fmla="*/ 1987 w 1987"/>
                <a:gd name="T9" fmla="*/ 1108 h 1108"/>
                <a:gd name="T10" fmla="*/ 57 w 1987"/>
                <a:gd name="T11" fmla="*/ 1051 h 1108"/>
                <a:gd name="T12" fmla="*/ 1930 w 1987"/>
                <a:gd name="T13" fmla="*/ 1051 h 1108"/>
                <a:gd name="T14" fmla="*/ 1930 w 1987"/>
                <a:gd name="T15" fmla="*/ 57 h 1108"/>
                <a:gd name="T16" fmla="*/ 57 w 1987"/>
                <a:gd name="T17" fmla="*/ 57 h 1108"/>
                <a:gd name="T18" fmla="*/ 57 w 1987"/>
                <a:gd name="T19" fmla="*/ 1051 h 110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987"/>
                <a:gd name="T31" fmla="*/ 0 h 1108"/>
                <a:gd name="T32" fmla="*/ 1987 w 1987"/>
                <a:gd name="T33" fmla="*/ 1108 h 110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987" h="1108">
                  <a:moveTo>
                    <a:pt x="1987" y="1108"/>
                  </a:moveTo>
                  <a:lnTo>
                    <a:pt x="0" y="1108"/>
                  </a:lnTo>
                  <a:lnTo>
                    <a:pt x="0" y="0"/>
                  </a:lnTo>
                  <a:lnTo>
                    <a:pt x="1987" y="0"/>
                  </a:lnTo>
                  <a:lnTo>
                    <a:pt x="1987" y="1108"/>
                  </a:lnTo>
                  <a:close/>
                  <a:moveTo>
                    <a:pt x="57" y="1051"/>
                  </a:moveTo>
                  <a:lnTo>
                    <a:pt x="1930" y="1051"/>
                  </a:lnTo>
                  <a:lnTo>
                    <a:pt x="1930" y="57"/>
                  </a:lnTo>
                  <a:lnTo>
                    <a:pt x="57" y="57"/>
                  </a:lnTo>
                  <a:lnTo>
                    <a:pt x="57" y="1051"/>
                  </a:lnTo>
                  <a:close/>
                </a:path>
              </a:pathLst>
            </a:custGeom>
            <a:solidFill>
              <a:srgbClr val="694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方正兰亭细黑_GBK" charset="-122"/>
                <a:sym typeface="宋体" panose="02010600030101010101" pitchFamily="2" charset="-122"/>
              </a:endParaRPr>
            </a:p>
          </p:txBody>
        </p:sp>
        <p:sp>
          <p:nvSpPr>
            <p:cNvPr id="79" name="Freeform 7"/>
            <p:cNvSpPr>
              <a:spLocks noChangeArrowheads="1"/>
            </p:cNvSpPr>
            <p:nvPr/>
          </p:nvSpPr>
          <p:spPr bwMode="auto">
            <a:xfrm>
              <a:off x="5675313" y="4344988"/>
              <a:ext cx="709612" cy="346075"/>
            </a:xfrm>
            <a:custGeom>
              <a:avLst/>
              <a:gdLst>
                <a:gd name="T0" fmla="*/ 129 w 189"/>
                <a:gd name="T1" fmla="*/ 3 h 92"/>
                <a:gd name="T2" fmla="*/ 96 w 189"/>
                <a:gd name="T3" fmla="*/ 1 h 92"/>
                <a:gd name="T4" fmla="*/ 96 w 189"/>
                <a:gd name="T5" fmla="*/ 0 h 92"/>
                <a:gd name="T6" fmla="*/ 95 w 189"/>
                <a:gd name="T7" fmla="*/ 1 h 92"/>
                <a:gd name="T8" fmla="*/ 93 w 189"/>
                <a:gd name="T9" fmla="*/ 0 h 92"/>
                <a:gd name="T10" fmla="*/ 93 w 189"/>
                <a:gd name="T11" fmla="*/ 1 h 92"/>
                <a:gd name="T12" fmla="*/ 60 w 189"/>
                <a:gd name="T13" fmla="*/ 3 h 92"/>
                <a:gd name="T14" fmla="*/ 0 w 189"/>
                <a:gd name="T15" fmla="*/ 92 h 92"/>
                <a:gd name="T16" fmla="*/ 93 w 189"/>
                <a:gd name="T17" fmla="*/ 92 h 92"/>
                <a:gd name="T18" fmla="*/ 96 w 189"/>
                <a:gd name="T19" fmla="*/ 92 h 92"/>
                <a:gd name="T20" fmla="*/ 189 w 189"/>
                <a:gd name="T21" fmla="*/ 92 h 92"/>
                <a:gd name="T22" fmla="*/ 129 w 189"/>
                <a:gd name="T23" fmla="*/ 3 h 92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89"/>
                <a:gd name="T37" fmla="*/ 0 h 92"/>
                <a:gd name="T38" fmla="*/ 189 w 189"/>
                <a:gd name="T39" fmla="*/ 92 h 92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89" h="92">
                  <a:moveTo>
                    <a:pt x="129" y="3"/>
                  </a:moveTo>
                  <a:cubicBezTo>
                    <a:pt x="96" y="1"/>
                    <a:pt x="96" y="1"/>
                    <a:pt x="96" y="1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95" y="1"/>
                    <a:pt x="95" y="1"/>
                    <a:pt x="95" y="1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93" y="1"/>
                    <a:pt x="93" y="1"/>
                    <a:pt x="93" y="1"/>
                  </a:cubicBezTo>
                  <a:cubicBezTo>
                    <a:pt x="60" y="3"/>
                    <a:pt x="60" y="3"/>
                    <a:pt x="60" y="3"/>
                  </a:cubicBezTo>
                  <a:cubicBezTo>
                    <a:pt x="60" y="3"/>
                    <a:pt x="63" y="91"/>
                    <a:pt x="0" y="92"/>
                  </a:cubicBezTo>
                  <a:cubicBezTo>
                    <a:pt x="93" y="92"/>
                    <a:pt x="93" y="92"/>
                    <a:pt x="93" y="92"/>
                  </a:cubicBezTo>
                  <a:cubicBezTo>
                    <a:pt x="96" y="92"/>
                    <a:pt x="96" y="92"/>
                    <a:pt x="96" y="92"/>
                  </a:cubicBezTo>
                  <a:cubicBezTo>
                    <a:pt x="189" y="92"/>
                    <a:pt x="189" y="92"/>
                    <a:pt x="189" y="92"/>
                  </a:cubicBezTo>
                  <a:cubicBezTo>
                    <a:pt x="127" y="91"/>
                    <a:pt x="129" y="3"/>
                    <a:pt x="129" y="3"/>
                  </a:cubicBezTo>
                  <a:close/>
                </a:path>
              </a:pathLst>
            </a:custGeom>
            <a:solidFill>
              <a:srgbClr val="694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方正兰亭细黑_GBK" charset="-122"/>
                <a:sym typeface="宋体" panose="02010600030101010101" pitchFamily="2" charset="-122"/>
              </a:endParaRPr>
            </a:p>
          </p:txBody>
        </p:sp>
        <p:sp>
          <p:nvSpPr>
            <p:cNvPr id="80" name="Freeform 8"/>
            <p:cNvSpPr>
              <a:spLocks noChangeArrowheads="1"/>
            </p:cNvSpPr>
            <p:nvPr/>
          </p:nvSpPr>
          <p:spPr bwMode="auto">
            <a:xfrm>
              <a:off x="4539457" y="2717800"/>
              <a:ext cx="2981325" cy="1585913"/>
            </a:xfrm>
            <a:custGeom>
              <a:avLst/>
              <a:gdLst>
                <a:gd name="T0" fmla="*/ 1878 w 1878"/>
                <a:gd name="T1" fmla="*/ 999 h 999"/>
                <a:gd name="T2" fmla="*/ 0 w 1878"/>
                <a:gd name="T3" fmla="*/ 994 h 999"/>
                <a:gd name="T4" fmla="*/ 1878 w 1878"/>
                <a:gd name="T5" fmla="*/ 0 h 999"/>
                <a:gd name="T6" fmla="*/ 1878 w 1878"/>
                <a:gd name="T7" fmla="*/ 999 h 99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878"/>
                <a:gd name="T13" fmla="*/ 0 h 999"/>
                <a:gd name="T14" fmla="*/ 1878 w 1878"/>
                <a:gd name="T15" fmla="*/ 999 h 99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878" h="999">
                  <a:moveTo>
                    <a:pt x="1878" y="999"/>
                  </a:moveTo>
                  <a:lnTo>
                    <a:pt x="0" y="994"/>
                  </a:lnTo>
                  <a:lnTo>
                    <a:pt x="1878" y="0"/>
                  </a:lnTo>
                  <a:lnTo>
                    <a:pt x="1878" y="999"/>
                  </a:lnTo>
                  <a:close/>
                </a:path>
              </a:pathLst>
            </a:custGeom>
            <a:solidFill>
              <a:srgbClr val="EBE2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方正兰亭细黑_GBK" charset="-122"/>
                <a:sym typeface="宋体" panose="02010600030101010101" pitchFamily="2" charset="-122"/>
              </a:endParaRPr>
            </a:p>
          </p:txBody>
        </p:sp>
      </p:grpSp>
      <p:sp>
        <p:nvSpPr>
          <p:cNvPr id="3" name="文本框 2"/>
          <p:cNvSpPr txBox="1"/>
          <p:nvPr/>
        </p:nvSpPr>
        <p:spPr>
          <a:xfrm>
            <a:off x="4899864" y="2287307"/>
            <a:ext cx="29622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理论知识篇</a:t>
            </a:r>
          </a:p>
        </p:txBody>
      </p:sp>
      <p:grpSp>
        <p:nvGrpSpPr>
          <p:cNvPr id="5" name="组合 4"/>
          <p:cNvGrpSpPr/>
          <p:nvPr/>
        </p:nvGrpSpPr>
        <p:grpSpPr>
          <a:xfrm>
            <a:off x="5499080" y="4221325"/>
            <a:ext cx="1252264" cy="1538628"/>
            <a:chOff x="5173597" y="3948094"/>
            <a:chExt cx="1252264" cy="1538628"/>
          </a:xfrm>
        </p:grpSpPr>
        <p:sp>
          <p:nvSpPr>
            <p:cNvPr id="89" name="Oval 26"/>
            <p:cNvSpPr>
              <a:spLocks noChangeArrowheads="1"/>
            </p:cNvSpPr>
            <p:nvPr/>
          </p:nvSpPr>
          <p:spPr bwMode="auto">
            <a:xfrm>
              <a:off x="5721463" y="3948094"/>
              <a:ext cx="315829" cy="317670"/>
            </a:xfrm>
            <a:prstGeom prst="ellipse">
              <a:avLst/>
            </a:prstGeom>
            <a:solidFill>
              <a:srgbClr val="83A1AF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" name="Oval 13"/>
            <p:cNvSpPr>
              <a:spLocks noChangeArrowheads="1"/>
            </p:cNvSpPr>
            <p:nvPr/>
          </p:nvSpPr>
          <p:spPr bwMode="auto">
            <a:xfrm>
              <a:off x="6083330" y="4112914"/>
              <a:ext cx="214543" cy="213622"/>
            </a:xfrm>
            <a:prstGeom prst="ellipse">
              <a:avLst/>
            </a:prstGeom>
            <a:solidFill>
              <a:srgbClr val="3C535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85" name="Picture 16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84251" y="5114726"/>
              <a:ext cx="214543" cy="414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6" name="Oval 17"/>
            <p:cNvSpPr>
              <a:spLocks noChangeArrowheads="1"/>
            </p:cNvSpPr>
            <p:nvPr/>
          </p:nvSpPr>
          <p:spPr bwMode="auto">
            <a:xfrm>
              <a:off x="5302507" y="4112914"/>
              <a:ext cx="214543" cy="213622"/>
            </a:xfrm>
            <a:prstGeom prst="ellipse">
              <a:avLst/>
            </a:prstGeom>
            <a:solidFill>
              <a:srgbClr val="3C535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7" name="Freeform 18"/>
            <p:cNvSpPr>
              <a:spLocks/>
            </p:cNvSpPr>
            <p:nvPr/>
          </p:nvSpPr>
          <p:spPr bwMode="auto">
            <a:xfrm>
              <a:off x="5173597" y="4352318"/>
              <a:ext cx="422639" cy="770695"/>
            </a:xfrm>
            <a:custGeom>
              <a:avLst/>
              <a:gdLst>
                <a:gd name="T0" fmla="*/ 267 w 302"/>
                <a:gd name="T1" fmla="*/ 0 h 551"/>
                <a:gd name="T2" fmla="*/ 71 w 302"/>
                <a:gd name="T3" fmla="*/ 0 h 551"/>
                <a:gd name="T4" fmla="*/ 36 w 302"/>
                <a:gd name="T5" fmla="*/ 30 h 551"/>
                <a:gd name="T6" fmla="*/ 0 w 302"/>
                <a:gd name="T7" fmla="*/ 216 h 551"/>
                <a:gd name="T8" fmla="*/ 1 w 302"/>
                <a:gd name="T9" fmla="*/ 221 h 551"/>
                <a:gd name="T10" fmla="*/ 0 w 302"/>
                <a:gd name="T11" fmla="*/ 226 h 551"/>
                <a:gd name="T12" fmla="*/ 36 w 302"/>
                <a:gd name="T13" fmla="*/ 261 h 551"/>
                <a:gd name="T14" fmla="*/ 71 w 302"/>
                <a:gd name="T15" fmla="*/ 232 h 551"/>
                <a:gd name="T16" fmla="*/ 93 w 302"/>
                <a:gd name="T17" fmla="*/ 94 h 551"/>
                <a:gd name="T18" fmla="*/ 93 w 302"/>
                <a:gd name="T19" fmla="*/ 535 h 551"/>
                <a:gd name="T20" fmla="*/ 97 w 302"/>
                <a:gd name="T21" fmla="*/ 551 h 551"/>
                <a:gd name="T22" fmla="*/ 161 w 302"/>
                <a:gd name="T23" fmla="*/ 550 h 551"/>
                <a:gd name="T24" fmla="*/ 164 w 302"/>
                <a:gd name="T25" fmla="*/ 535 h 551"/>
                <a:gd name="T26" fmla="*/ 164 w 302"/>
                <a:gd name="T27" fmla="*/ 317 h 551"/>
                <a:gd name="T28" fmla="*/ 173 w 302"/>
                <a:gd name="T29" fmla="*/ 317 h 551"/>
                <a:gd name="T30" fmla="*/ 173 w 302"/>
                <a:gd name="T31" fmla="*/ 535 h 551"/>
                <a:gd name="T32" fmla="*/ 176 w 302"/>
                <a:gd name="T33" fmla="*/ 550 h 551"/>
                <a:gd name="T34" fmla="*/ 240 w 302"/>
                <a:gd name="T35" fmla="*/ 551 h 551"/>
                <a:gd name="T36" fmla="*/ 244 w 302"/>
                <a:gd name="T37" fmla="*/ 535 h 551"/>
                <a:gd name="T38" fmla="*/ 244 w 302"/>
                <a:gd name="T39" fmla="*/ 94 h 551"/>
                <a:gd name="T40" fmla="*/ 266 w 302"/>
                <a:gd name="T41" fmla="*/ 228 h 551"/>
                <a:gd name="T42" fmla="*/ 302 w 302"/>
                <a:gd name="T43" fmla="*/ 33 h 551"/>
                <a:gd name="T44" fmla="*/ 302 w 302"/>
                <a:gd name="T45" fmla="*/ 30 h 551"/>
                <a:gd name="T46" fmla="*/ 267 w 302"/>
                <a:gd name="T47" fmla="*/ 0 h 5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02" h="551">
                  <a:moveTo>
                    <a:pt x="267" y="0"/>
                  </a:moveTo>
                  <a:cubicBezTo>
                    <a:pt x="71" y="0"/>
                    <a:pt x="71" y="0"/>
                    <a:pt x="71" y="0"/>
                  </a:cubicBezTo>
                  <a:cubicBezTo>
                    <a:pt x="53" y="0"/>
                    <a:pt x="38" y="13"/>
                    <a:pt x="36" y="30"/>
                  </a:cubicBezTo>
                  <a:cubicBezTo>
                    <a:pt x="0" y="216"/>
                    <a:pt x="0" y="216"/>
                    <a:pt x="0" y="216"/>
                  </a:cubicBezTo>
                  <a:cubicBezTo>
                    <a:pt x="0" y="218"/>
                    <a:pt x="0" y="219"/>
                    <a:pt x="1" y="221"/>
                  </a:cubicBezTo>
                  <a:cubicBezTo>
                    <a:pt x="0" y="222"/>
                    <a:pt x="0" y="224"/>
                    <a:pt x="0" y="226"/>
                  </a:cubicBezTo>
                  <a:cubicBezTo>
                    <a:pt x="0" y="245"/>
                    <a:pt x="16" y="261"/>
                    <a:pt x="36" y="261"/>
                  </a:cubicBezTo>
                  <a:cubicBezTo>
                    <a:pt x="53" y="261"/>
                    <a:pt x="68" y="249"/>
                    <a:pt x="71" y="232"/>
                  </a:cubicBezTo>
                  <a:cubicBezTo>
                    <a:pt x="93" y="94"/>
                    <a:pt x="93" y="94"/>
                    <a:pt x="93" y="94"/>
                  </a:cubicBezTo>
                  <a:cubicBezTo>
                    <a:pt x="93" y="535"/>
                    <a:pt x="93" y="535"/>
                    <a:pt x="93" y="535"/>
                  </a:cubicBezTo>
                  <a:cubicBezTo>
                    <a:pt x="93" y="541"/>
                    <a:pt x="94" y="546"/>
                    <a:pt x="97" y="551"/>
                  </a:cubicBezTo>
                  <a:cubicBezTo>
                    <a:pt x="117" y="550"/>
                    <a:pt x="139" y="550"/>
                    <a:pt x="161" y="550"/>
                  </a:cubicBezTo>
                  <a:cubicBezTo>
                    <a:pt x="163" y="545"/>
                    <a:pt x="164" y="540"/>
                    <a:pt x="164" y="535"/>
                  </a:cubicBezTo>
                  <a:cubicBezTo>
                    <a:pt x="164" y="317"/>
                    <a:pt x="164" y="317"/>
                    <a:pt x="164" y="317"/>
                  </a:cubicBezTo>
                  <a:cubicBezTo>
                    <a:pt x="173" y="317"/>
                    <a:pt x="173" y="317"/>
                    <a:pt x="173" y="317"/>
                  </a:cubicBezTo>
                  <a:cubicBezTo>
                    <a:pt x="173" y="535"/>
                    <a:pt x="173" y="535"/>
                    <a:pt x="173" y="535"/>
                  </a:cubicBezTo>
                  <a:cubicBezTo>
                    <a:pt x="173" y="540"/>
                    <a:pt x="174" y="545"/>
                    <a:pt x="176" y="550"/>
                  </a:cubicBezTo>
                  <a:cubicBezTo>
                    <a:pt x="199" y="550"/>
                    <a:pt x="220" y="550"/>
                    <a:pt x="240" y="551"/>
                  </a:cubicBezTo>
                  <a:cubicBezTo>
                    <a:pt x="243" y="546"/>
                    <a:pt x="244" y="541"/>
                    <a:pt x="244" y="535"/>
                  </a:cubicBezTo>
                  <a:cubicBezTo>
                    <a:pt x="244" y="94"/>
                    <a:pt x="244" y="94"/>
                    <a:pt x="244" y="94"/>
                  </a:cubicBezTo>
                  <a:cubicBezTo>
                    <a:pt x="266" y="228"/>
                    <a:pt x="266" y="228"/>
                    <a:pt x="266" y="228"/>
                  </a:cubicBezTo>
                  <a:cubicBezTo>
                    <a:pt x="302" y="33"/>
                    <a:pt x="302" y="33"/>
                    <a:pt x="302" y="33"/>
                  </a:cubicBezTo>
                  <a:cubicBezTo>
                    <a:pt x="302" y="30"/>
                    <a:pt x="302" y="30"/>
                    <a:pt x="302" y="30"/>
                  </a:cubicBezTo>
                  <a:cubicBezTo>
                    <a:pt x="299" y="13"/>
                    <a:pt x="284" y="0"/>
                    <a:pt x="267" y="0"/>
                  </a:cubicBezTo>
                </a:path>
              </a:pathLst>
            </a:custGeom>
            <a:solidFill>
              <a:srgbClr val="3C535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88" name="Picture 20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04348" y="5114726"/>
              <a:ext cx="213622" cy="414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0" name="Freeform 27"/>
            <p:cNvSpPr>
              <a:spLocks/>
            </p:cNvSpPr>
            <p:nvPr/>
          </p:nvSpPr>
          <p:spPr bwMode="auto">
            <a:xfrm>
              <a:off x="5529019" y="4304437"/>
              <a:ext cx="699795" cy="1182285"/>
            </a:xfrm>
            <a:custGeom>
              <a:avLst/>
              <a:gdLst>
                <a:gd name="T0" fmla="*/ 499 w 500"/>
                <a:gd name="T1" fmla="*/ 326 h 845"/>
                <a:gd name="T2" fmla="*/ 499 w 500"/>
                <a:gd name="T3" fmla="*/ 320 h 845"/>
                <a:gd name="T4" fmla="*/ 447 w 500"/>
                <a:gd name="T5" fmla="*/ 44 h 845"/>
                <a:gd name="T6" fmla="*/ 395 w 500"/>
                <a:gd name="T7" fmla="*/ 0 h 845"/>
                <a:gd name="T8" fmla="*/ 105 w 500"/>
                <a:gd name="T9" fmla="*/ 0 h 845"/>
                <a:gd name="T10" fmla="*/ 53 w 500"/>
                <a:gd name="T11" fmla="*/ 44 h 845"/>
                <a:gd name="T12" fmla="*/ 1 w 500"/>
                <a:gd name="T13" fmla="*/ 320 h 845"/>
                <a:gd name="T14" fmla="*/ 1 w 500"/>
                <a:gd name="T15" fmla="*/ 326 h 845"/>
                <a:gd name="T16" fmla="*/ 1 w 500"/>
                <a:gd name="T17" fmla="*/ 333 h 845"/>
                <a:gd name="T18" fmla="*/ 53 w 500"/>
                <a:gd name="T19" fmla="*/ 386 h 845"/>
                <a:gd name="T20" fmla="*/ 105 w 500"/>
                <a:gd name="T21" fmla="*/ 343 h 845"/>
                <a:gd name="T22" fmla="*/ 138 w 500"/>
                <a:gd name="T23" fmla="*/ 138 h 845"/>
                <a:gd name="T24" fmla="*/ 138 w 500"/>
                <a:gd name="T25" fmla="*/ 792 h 845"/>
                <a:gd name="T26" fmla="*/ 191 w 500"/>
                <a:gd name="T27" fmla="*/ 845 h 845"/>
                <a:gd name="T28" fmla="*/ 244 w 500"/>
                <a:gd name="T29" fmla="*/ 792 h 845"/>
                <a:gd name="T30" fmla="*/ 244 w 500"/>
                <a:gd name="T31" fmla="*/ 468 h 845"/>
                <a:gd name="T32" fmla="*/ 256 w 500"/>
                <a:gd name="T33" fmla="*/ 468 h 845"/>
                <a:gd name="T34" fmla="*/ 256 w 500"/>
                <a:gd name="T35" fmla="*/ 792 h 845"/>
                <a:gd name="T36" fmla="*/ 309 w 500"/>
                <a:gd name="T37" fmla="*/ 845 h 845"/>
                <a:gd name="T38" fmla="*/ 362 w 500"/>
                <a:gd name="T39" fmla="*/ 792 h 845"/>
                <a:gd name="T40" fmla="*/ 362 w 500"/>
                <a:gd name="T41" fmla="*/ 138 h 845"/>
                <a:gd name="T42" fmla="*/ 394 w 500"/>
                <a:gd name="T43" fmla="*/ 343 h 845"/>
                <a:gd name="T44" fmla="*/ 446 w 500"/>
                <a:gd name="T45" fmla="*/ 386 h 845"/>
                <a:gd name="T46" fmla="*/ 499 w 500"/>
                <a:gd name="T47" fmla="*/ 333 h 845"/>
                <a:gd name="T48" fmla="*/ 499 w 500"/>
                <a:gd name="T49" fmla="*/ 326 h 8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00" h="845">
                  <a:moveTo>
                    <a:pt x="499" y="326"/>
                  </a:moveTo>
                  <a:cubicBezTo>
                    <a:pt x="499" y="324"/>
                    <a:pt x="500" y="322"/>
                    <a:pt x="499" y="320"/>
                  </a:cubicBezTo>
                  <a:cubicBezTo>
                    <a:pt x="447" y="44"/>
                    <a:pt x="447" y="44"/>
                    <a:pt x="447" y="44"/>
                  </a:cubicBezTo>
                  <a:cubicBezTo>
                    <a:pt x="443" y="18"/>
                    <a:pt x="421" y="0"/>
                    <a:pt x="395" y="0"/>
                  </a:cubicBezTo>
                  <a:cubicBezTo>
                    <a:pt x="105" y="0"/>
                    <a:pt x="105" y="0"/>
                    <a:pt x="105" y="0"/>
                  </a:cubicBezTo>
                  <a:cubicBezTo>
                    <a:pt x="79" y="0"/>
                    <a:pt x="57" y="18"/>
                    <a:pt x="53" y="44"/>
                  </a:cubicBezTo>
                  <a:cubicBezTo>
                    <a:pt x="1" y="320"/>
                    <a:pt x="1" y="320"/>
                    <a:pt x="1" y="320"/>
                  </a:cubicBezTo>
                  <a:cubicBezTo>
                    <a:pt x="0" y="322"/>
                    <a:pt x="0" y="324"/>
                    <a:pt x="1" y="326"/>
                  </a:cubicBezTo>
                  <a:cubicBezTo>
                    <a:pt x="1" y="329"/>
                    <a:pt x="1" y="331"/>
                    <a:pt x="1" y="333"/>
                  </a:cubicBezTo>
                  <a:cubicBezTo>
                    <a:pt x="1" y="363"/>
                    <a:pt x="24" y="386"/>
                    <a:pt x="53" y="386"/>
                  </a:cubicBezTo>
                  <a:cubicBezTo>
                    <a:pt x="79" y="386"/>
                    <a:pt x="101" y="368"/>
                    <a:pt x="105" y="343"/>
                  </a:cubicBezTo>
                  <a:cubicBezTo>
                    <a:pt x="138" y="138"/>
                    <a:pt x="138" y="138"/>
                    <a:pt x="138" y="138"/>
                  </a:cubicBezTo>
                  <a:cubicBezTo>
                    <a:pt x="138" y="792"/>
                    <a:pt x="138" y="792"/>
                    <a:pt x="138" y="792"/>
                  </a:cubicBezTo>
                  <a:cubicBezTo>
                    <a:pt x="138" y="821"/>
                    <a:pt x="162" y="845"/>
                    <a:pt x="191" y="845"/>
                  </a:cubicBezTo>
                  <a:cubicBezTo>
                    <a:pt x="220" y="845"/>
                    <a:pt x="244" y="821"/>
                    <a:pt x="244" y="792"/>
                  </a:cubicBezTo>
                  <a:cubicBezTo>
                    <a:pt x="244" y="468"/>
                    <a:pt x="244" y="468"/>
                    <a:pt x="244" y="468"/>
                  </a:cubicBezTo>
                  <a:cubicBezTo>
                    <a:pt x="256" y="468"/>
                    <a:pt x="256" y="468"/>
                    <a:pt x="256" y="468"/>
                  </a:cubicBezTo>
                  <a:cubicBezTo>
                    <a:pt x="256" y="792"/>
                    <a:pt x="256" y="792"/>
                    <a:pt x="256" y="792"/>
                  </a:cubicBezTo>
                  <a:cubicBezTo>
                    <a:pt x="256" y="821"/>
                    <a:pt x="280" y="845"/>
                    <a:pt x="309" y="845"/>
                  </a:cubicBezTo>
                  <a:cubicBezTo>
                    <a:pt x="338" y="845"/>
                    <a:pt x="362" y="821"/>
                    <a:pt x="362" y="792"/>
                  </a:cubicBezTo>
                  <a:cubicBezTo>
                    <a:pt x="362" y="138"/>
                    <a:pt x="362" y="138"/>
                    <a:pt x="362" y="138"/>
                  </a:cubicBezTo>
                  <a:cubicBezTo>
                    <a:pt x="394" y="343"/>
                    <a:pt x="394" y="343"/>
                    <a:pt x="394" y="343"/>
                  </a:cubicBezTo>
                  <a:cubicBezTo>
                    <a:pt x="399" y="368"/>
                    <a:pt x="421" y="386"/>
                    <a:pt x="446" y="386"/>
                  </a:cubicBezTo>
                  <a:cubicBezTo>
                    <a:pt x="476" y="386"/>
                    <a:pt x="499" y="363"/>
                    <a:pt x="499" y="333"/>
                  </a:cubicBezTo>
                  <a:cubicBezTo>
                    <a:pt x="499" y="331"/>
                    <a:pt x="499" y="329"/>
                    <a:pt x="499" y="326"/>
                  </a:cubicBezTo>
                </a:path>
              </a:pathLst>
            </a:custGeom>
            <a:solidFill>
              <a:srgbClr val="83A1AF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" name="Freeform 14"/>
            <p:cNvSpPr>
              <a:spLocks noEditPoints="1"/>
            </p:cNvSpPr>
            <p:nvPr/>
          </p:nvSpPr>
          <p:spPr bwMode="auto">
            <a:xfrm>
              <a:off x="6035449" y="4352318"/>
              <a:ext cx="390412" cy="770695"/>
            </a:xfrm>
            <a:custGeom>
              <a:avLst/>
              <a:gdLst>
                <a:gd name="T0" fmla="*/ 35 w 279"/>
                <a:gd name="T1" fmla="*/ 318 h 551"/>
                <a:gd name="T2" fmla="*/ 35 w 279"/>
                <a:gd name="T3" fmla="*/ 535 h 551"/>
                <a:gd name="T4" fmla="*/ 39 w 279"/>
                <a:gd name="T5" fmla="*/ 551 h 551"/>
                <a:gd name="T6" fmla="*/ 103 w 279"/>
                <a:gd name="T7" fmla="*/ 550 h 551"/>
                <a:gd name="T8" fmla="*/ 106 w 279"/>
                <a:gd name="T9" fmla="*/ 535 h 551"/>
                <a:gd name="T10" fmla="*/ 106 w 279"/>
                <a:gd name="T11" fmla="*/ 348 h 551"/>
                <a:gd name="T12" fmla="*/ 84 w 279"/>
                <a:gd name="T13" fmla="*/ 352 h 551"/>
                <a:gd name="T14" fmla="*/ 35 w 279"/>
                <a:gd name="T15" fmla="*/ 318 h 551"/>
                <a:gd name="T16" fmla="*/ 0 w 279"/>
                <a:gd name="T17" fmla="*/ 104 h 551"/>
                <a:gd name="T18" fmla="*/ 0 w 279"/>
                <a:gd name="T19" fmla="*/ 254 h 551"/>
                <a:gd name="T20" fmla="*/ 13 w 279"/>
                <a:gd name="T21" fmla="*/ 232 h 551"/>
                <a:gd name="T22" fmla="*/ 17 w 279"/>
                <a:gd name="T23" fmla="*/ 210 h 551"/>
                <a:gd name="T24" fmla="*/ 0 w 279"/>
                <a:gd name="T25" fmla="*/ 104 h 551"/>
                <a:gd name="T26" fmla="*/ 208 w 279"/>
                <a:gd name="T27" fmla="*/ 0 h 551"/>
                <a:gd name="T28" fmla="*/ 83 w 279"/>
                <a:gd name="T29" fmla="*/ 0 h 551"/>
                <a:gd name="T30" fmla="*/ 85 w 279"/>
                <a:gd name="T31" fmla="*/ 10 h 551"/>
                <a:gd name="T32" fmla="*/ 137 w 279"/>
                <a:gd name="T33" fmla="*/ 286 h 551"/>
                <a:gd name="T34" fmla="*/ 137 w 279"/>
                <a:gd name="T35" fmla="*/ 292 h 551"/>
                <a:gd name="T36" fmla="*/ 137 w 279"/>
                <a:gd name="T37" fmla="*/ 299 h 551"/>
                <a:gd name="T38" fmla="*/ 115 w 279"/>
                <a:gd name="T39" fmla="*/ 343 h 551"/>
                <a:gd name="T40" fmla="*/ 115 w 279"/>
                <a:gd name="T41" fmla="*/ 535 h 551"/>
                <a:gd name="T42" fmla="*/ 118 w 279"/>
                <a:gd name="T43" fmla="*/ 550 h 551"/>
                <a:gd name="T44" fmla="*/ 182 w 279"/>
                <a:gd name="T45" fmla="*/ 551 h 551"/>
                <a:gd name="T46" fmla="*/ 186 w 279"/>
                <a:gd name="T47" fmla="*/ 535 h 551"/>
                <a:gd name="T48" fmla="*/ 186 w 279"/>
                <a:gd name="T49" fmla="*/ 94 h 551"/>
                <a:gd name="T50" fmla="*/ 208 w 279"/>
                <a:gd name="T51" fmla="*/ 232 h 551"/>
                <a:gd name="T52" fmla="*/ 243 w 279"/>
                <a:gd name="T53" fmla="*/ 261 h 551"/>
                <a:gd name="T54" fmla="*/ 279 w 279"/>
                <a:gd name="T55" fmla="*/ 226 h 551"/>
                <a:gd name="T56" fmla="*/ 278 w 279"/>
                <a:gd name="T57" fmla="*/ 221 h 551"/>
                <a:gd name="T58" fmla="*/ 279 w 279"/>
                <a:gd name="T59" fmla="*/ 216 h 551"/>
                <a:gd name="T60" fmla="*/ 244 w 279"/>
                <a:gd name="T61" fmla="*/ 30 h 551"/>
                <a:gd name="T62" fmla="*/ 208 w 279"/>
                <a:gd name="T63" fmla="*/ 0 h 5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79" h="551">
                  <a:moveTo>
                    <a:pt x="35" y="318"/>
                  </a:moveTo>
                  <a:cubicBezTo>
                    <a:pt x="35" y="535"/>
                    <a:pt x="35" y="535"/>
                    <a:pt x="35" y="535"/>
                  </a:cubicBezTo>
                  <a:cubicBezTo>
                    <a:pt x="35" y="541"/>
                    <a:pt x="36" y="546"/>
                    <a:pt x="39" y="551"/>
                  </a:cubicBezTo>
                  <a:cubicBezTo>
                    <a:pt x="59" y="550"/>
                    <a:pt x="80" y="550"/>
                    <a:pt x="103" y="550"/>
                  </a:cubicBezTo>
                  <a:cubicBezTo>
                    <a:pt x="105" y="545"/>
                    <a:pt x="106" y="540"/>
                    <a:pt x="106" y="535"/>
                  </a:cubicBezTo>
                  <a:cubicBezTo>
                    <a:pt x="106" y="348"/>
                    <a:pt x="106" y="348"/>
                    <a:pt x="106" y="348"/>
                  </a:cubicBezTo>
                  <a:cubicBezTo>
                    <a:pt x="100" y="351"/>
                    <a:pt x="92" y="352"/>
                    <a:pt x="84" y="352"/>
                  </a:cubicBezTo>
                  <a:cubicBezTo>
                    <a:pt x="62" y="352"/>
                    <a:pt x="43" y="338"/>
                    <a:pt x="35" y="318"/>
                  </a:cubicBezTo>
                  <a:moveTo>
                    <a:pt x="0" y="104"/>
                  </a:moveTo>
                  <a:cubicBezTo>
                    <a:pt x="0" y="254"/>
                    <a:pt x="0" y="254"/>
                    <a:pt x="0" y="254"/>
                  </a:cubicBezTo>
                  <a:cubicBezTo>
                    <a:pt x="6" y="249"/>
                    <a:pt x="11" y="241"/>
                    <a:pt x="13" y="232"/>
                  </a:cubicBezTo>
                  <a:cubicBezTo>
                    <a:pt x="17" y="210"/>
                    <a:pt x="17" y="210"/>
                    <a:pt x="17" y="210"/>
                  </a:cubicBezTo>
                  <a:cubicBezTo>
                    <a:pt x="0" y="104"/>
                    <a:pt x="0" y="104"/>
                    <a:pt x="0" y="104"/>
                  </a:cubicBezTo>
                  <a:moveTo>
                    <a:pt x="208" y="0"/>
                  </a:moveTo>
                  <a:cubicBezTo>
                    <a:pt x="83" y="0"/>
                    <a:pt x="83" y="0"/>
                    <a:pt x="83" y="0"/>
                  </a:cubicBezTo>
                  <a:cubicBezTo>
                    <a:pt x="84" y="3"/>
                    <a:pt x="85" y="7"/>
                    <a:pt x="85" y="10"/>
                  </a:cubicBezTo>
                  <a:cubicBezTo>
                    <a:pt x="137" y="286"/>
                    <a:pt x="137" y="286"/>
                    <a:pt x="137" y="286"/>
                  </a:cubicBezTo>
                  <a:cubicBezTo>
                    <a:pt x="138" y="288"/>
                    <a:pt x="137" y="290"/>
                    <a:pt x="137" y="292"/>
                  </a:cubicBezTo>
                  <a:cubicBezTo>
                    <a:pt x="137" y="295"/>
                    <a:pt x="137" y="297"/>
                    <a:pt x="137" y="299"/>
                  </a:cubicBezTo>
                  <a:cubicBezTo>
                    <a:pt x="137" y="317"/>
                    <a:pt x="128" y="333"/>
                    <a:pt x="115" y="343"/>
                  </a:cubicBezTo>
                  <a:cubicBezTo>
                    <a:pt x="115" y="535"/>
                    <a:pt x="115" y="535"/>
                    <a:pt x="115" y="535"/>
                  </a:cubicBezTo>
                  <a:cubicBezTo>
                    <a:pt x="115" y="540"/>
                    <a:pt x="116" y="545"/>
                    <a:pt x="118" y="550"/>
                  </a:cubicBezTo>
                  <a:cubicBezTo>
                    <a:pt x="141" y="550"/>
                    <a:pt x="162" y="550"/>
                    <a:pt x="182" y="551"/>
                  </a:cubicBezTo>
                  <a:cubicBezTo>
                    <a:pt x="185" y="546"/>
                    <a:pt x="186" y="541"/>
                    <a:pt x="186" y="535"/>
                  </a:cubicBezTo>
                  <a:cubicBezTo>
                    <a:pt x="186" y="94"/>
                    <a:pt x="186" y="94"/>
                    <a:pt x="186" y="94"/>
                  </a:cubicBezTo>
                  <a:cubicBezTo>
                    <a:pt x="208" y="232"/>
                    <a:pt x="208" y="232"/>
                    <a:pt x="208" y="232"/>
                  </a:cubicBezTo>
                  <a:cubicBezTo>
                    <a:pt x="211" y="249"/>
                    <a:pt x="226" y="261"/>
                    <a:pt x="243" y="261"/>
                  </a:cubicBezTo>
                  <a:cubicBezTo>
                    <a:pt x="263" y="261"/>
                    <a:pt x="279" y="245"/>
                    <a:pt x="279" y="226"/>
                  </a:cubicBezTo>
                  <a:cubicBezTo>
                    <a:pt x="279" y="224"/>
                    <a:pt x="279" y="222"/>
                    <a:pt x="278" y="221"/>
                  </a:cubicBezTo>
                  <a:cubicBezTo>
                    <a:pt x="279" y="219"/>
                    <a:pt x="279" y="218"/>
                    <a:pt x="279" y="216"/>
                  </a:cubicBezTo>
                  <a:cubicBezTo>
                    <a:pt x="244" y="30"/>
                    <a:pt x="244" y="30"/>
                    <a:pt x="244" y="30"/>
                  </a:cubicBezTo>
                  <a:cubicBezTo>
                    <a:pt x="241" y="13"/>
                    <a:pt x="226" y="0"/>
                    <a:pt x="208" y="0"/>
                  </a:cubicBezTo>
                </a:path>
              </a:pathLst>
            </a:custGeom>
            <a:solidFill>
              <a:srgbClr val="3C535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文本框 21"/>
          <p:cNvSpPr txBox="1"/>
          <p:nvPr/>
        </p:nvSpPr>
        <p:spPr>
          <a:xfrm>
            <a:off x="482946" y="719505"/>
            <a:ext cx="14220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硬件方法论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rgbClr val="3B2F2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Freeform 5"/>
          <p:cNvSpPr>
            <a:spLocks noChangeArrowheads="1"/>
          </p:cNvSpPr>
          <p:nvPr/>
        </p:nvSpPr>
        <p:spPr bwMode="auto">
          <a:xfrm>
            <a:off x="619125" y="150813"/>
            <a:ext cx="11231563" cy="6078537"/>
          </a:xfrm>
          <a:custGeom>
            <a:avLst/>
            <a:gdLst>
              <a:gd name="T0" fmla="*/ 0 w 996"/>
              <a:gd name="T1" fmla="*/ 0 h 914"/>
              <a:gd name="T2" fmla="*/ 0 w 996"/>
              <a:gd name="T3" fmla="*/ 914 h 914"/>
              <a:gd name="T4" fmla="*/ 996 w 996"/>
              <a:gd name="T5" fmla="*/ 914 h 914"/>
              <a:gd name="T6" fmla="*/ 990 w 996"/>
              <a:gd name="T7" fmla="*/ 0 h 914"/>
              <a:gd name="T8" fmla="*/ 0 w 996"/>
              <a:gd name="T9" fmla="*/ 0 h 91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996"/>
              <a:gd name="T16" fmla="*/ 0 h 914"/>
              <a:gd name="T17" fmla="*/ 996 w 996"/>
              <a:gd name="T18" fmla="*/ 914 h 91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996" h="914">
                <a:moveTo>
                  <a:pt x="0" y="0"/>
                </a:moveTo>
                <a:cubicBezTo>
                  <a:pt x="0" y="914"/>
                  <a:pt x="0" y="914"/>
                  <a:pt x="0" y="914"/>
                </a:cubicBezTo>
                <a:cubicBezTo>
                  <a:pt x="996" y="914"/>
                  <a:pt x="996" y="914"/>
                  <a:pt x="996" y="914"/>
                </a:cubicBezTo>
                <a:cubicBezTo>
                  <a:pt x="990" y="0"/>
                  <a:pt x="990" y="0"/>
                  <a:pt x="990" y="0"/>
                </a:cubicBezTo>
                <a:cubicBezTo>
                  <a:pt x="990" y="0"/>
                  <a:pt x="504" y="94"/>
                  <a:pt x="0" y="0"/>
                </a:cubicBezTo>
                <a:close/>
              </a:path>
            </a:pathLst>
          </a:custGeom>
          <a:solidFill>
            <a:srgbClr val="46E5C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方正兰亭细黑_GBK" charset="-122"/>
              <a:sym typeface="宋体" panose="02010600030101010101" pitchFamily="2" charset="-122"/>
            </a:endParaRPr>
          </a:p>
        </p:txBody>
      </p:sp>
      <p:sp>
        <p:nvSpPr>
          <p:cNvPr id="9219" name="矩形 12"/>
          <p:cNvSpPr>
            <a:spLocks noChangeArrowheads="1"/>
          </p:cNvSpPr>
          <p:nvPr/>
        </p:nvSpPr>
        <p:spPr bwMode="auto">
          <a:xfrm>
            <a:off x="336550" y="338138"/>
            <a:ext cx="11514138" cy="6251575"/>
          </a:xfrm>
          <a:prstGeom prst="rect">
            <a:avLst/>
          </a:prstGeom>
          <a:solidFill>
            <a:srgbClr val="F2E7C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zh-CN" dirty="0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grpSp>
        <p:nvGrpSpPr>
          <p:cNvPr id="9220" name="Group 4"/>
          <p:cNvGrpSpPr>
            <a:grpSpLocks/>
          </p:cNvGrpSpPr>
          <p:nvPr/>
        </p:nvGrpSpPr>
        <p:grpSpPr bwMode="auto">
          <a:xfrm>
            <a:off x="58738" y="658813"/>
            <a:ext cx="2017712" cy="745661"/>
            <a:chOff x="0" y="0"/>
            <a:chExt cx="1844956" cy="745763"/>
          </a:xfrm>
        </p:grpSpPr>
        <p:sp>
          <p:nvSpPr>
            <p:cNvPr id="9221" name="Freeform 44"/>
            <p:cNvSpPr>
              <a:spLocks noChangeArrowheads="1"/>
            </p:cNvSpPr>
            <p:nvPr/>
          </p:nvSpPr>
          <p:spPr bwMode="auto">
            <a:xfrm rot="10800000">
              <a:off x="2643" y="0"/>
              <a:ext cx="1842313" cy="490783"/>
            </a:xfrm>
            <a:custGeom>
              <a:avLst/>
              <a:gdLst>
                <a:gd name="T0" fmla="*/ 1730 w 1730"/>
                <a:gd name="T1" fmla="*/ 406 h 406"/>
                <a:gd name="T2" fmla="*/ 1730 w 1730"/>
                <a:gd name="T3" fmla="*/ 0 h 406"/>
                <a:gd name="T4" fmla="*/ 0 w 1730"/>
                <a:gd name="T5" fmla="*/ 0 h 406"/>
                <a:gd name="T6" fmla="*/ 126 w 1730"/>
                <a:gd name="T7" fmla="*/ 203 h 406"/>
                <a:gd name="T8" fmla="*/ 0 w 1730"/>
                <a:gd name="T9" fmla="*/ 406 h 406"/>
                <a:gd name="T10" fmla="*/ 1730 w 1730"/>
                <a:gd name="T11" fmla="*/ 406 h 40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730"/>
                <a:gd name="T19" fmla="*/ 0 h 406"/>
                <a:gd name="T20" fmla="*/ 1730 w 1730"/>
                <a:gd name="T21" fmla="*/ 406 h 40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730" h="406">
                  <a:moveTo>
                    <a:pt x="1730" y="406"/>
                  </a:moveTo>
                  <a:lnTo>
                    <a:pt x="1730" y="0"/>
                  </a:lnTo>
                  <a:lnTo>
                    <a:pt x="0" y="0"/>
                  </a:lnTo>
                  <a:lnTo>
                    <a:pt x="126" y="203"/>
                  </a:lnTo>
                  <a:lnTo>
                    <a:pt x="0" y="406"/>
                  </a:lnTo>
                  <a:lnTo>
                    <a:pt x="1730" y="406"/>
                  </a:ln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方正兰亭细黑_GBK" charset="-122"/>
                <a:sym typeface="宋体" panose="02010600030101010101" pitchFamily="2" charset="-122"/>
              </a:endParaRPr>
            </a:p>
          </p:txBody>
        </p:sp>
        <p:sp>
          <p:nvSpPr>
            <p:cNvPr id="9222" name="直角三角形 5"/>
            <p:cNvSpPr>
              <a:spLocks noChangeArrowheads="1"/>
            </p:cNvSpPr>
            <p:nvPr/>
          </p:nvSpPr>
          <p:spPr bwMode="auto">
            <a:xfrm rot="10800000">
              <a:off x="0" y="492555"/>
              <a:ext cx="253208" cy="253208"/>
            </a:xfrm>
            <a:prstGeom prst="rtTriangle">
              <a:avLst/>
            </a:prstGeom>
            <a:solidFill>
              <a:srgbClr val="7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sp>
        <p:nvSpPr>
          <p:cNvPr id="4" name="文本框 3"/>
          <p:cNvSpPr txBox="1"/>
          <p:nvPr/>
        </p:nvSpPr>
        <p:spPr>
          <a:xfrm>
            <a:off x="482946" y="719505"/>
            <a:ext cx="14220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理论知识篇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1144442" y="1368911"/>
            <a:ext cx="14220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硬件是什么？</a:t>
            </a:r>
          </a:p>
        </p:txBody>
      </p:sp>
      <p:pic>
        <p:nvPicPr>
          <p:cNvPr id="24" name="图片 23"/>
          <p:cNvPicPr/>
          <p:nvPr/>
        </p:nvPicPr>
        <p:blipFill>
          <a:blip r:embed="rId3"/>
          <a:stretch>
            <a:fillRect/>
          </a:stretch>
        </p:blipFill>
        <p:spPr>
          <a:xfrm>
            <a:off x="1729549" y="1993669"/>
            <a:ext cx="3700495" cy="1820294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2612027" y="3881045"/>
            <a:ext cx="17145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嵌入式系统简单框架图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1680020" y="4324189"/>
            <a:ext cx="11144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集成度高</a:t>
            </a:r>
          </a:p>
        </p:txBody>
      </p:sp>
      <p:sp>
        <p:nvSpPr>
          <p:cNvPr id="27" name="文本框 26"/>
          <p:cNvSpPr txBox="1"/>
          <p:nvPr/>
        </p:nvSpPr>
        <p:spPr>
          <a:xfrm>
            <a:off x="1680019" y="5238293"/>
            <a:ext cx="11144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非标准化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1680020" y="4770139"/>
            <a:ext cx="11144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接口复杂</a:t>
            </a:r>
          </a:p>
        </p:txBody>
      </p:sp>
      <p:pic>
        <p:nvPicPr>
          <p:cNvPr id="30" name="图片 29"/>
          <p:cNvPicPr/>
          <p:nvPr/>
        </p:nvPicPr>
        <p:blipFill>
          <a:blip r:embed="rId4"/>
          <a:stretch>
            <a:fillRect/>
          </a:stretch>
        </p:blipFill>
        <p:spPr>
          <a:xfrm>
            <a:off x="6263753" y="2117243"/>
            <a:ext cx="2312035" cy="1696720"/>
          </a:xfrm>
          <a:prstGeom prst="rect">
            <a:avLst/>
          </a:prstGeom>
        </p:spPr>
      </p:pic>
      <p:sp>
        <p:nvSpPr>
          <p:cNvPr id="31" name="文本框 30"/>
          <p:cNvSpPr txBox="1"/>
          <p:nvPr/>
        </p:nvSpPr>
        <p:spPr>
          <a:xfrm>
            <a:off x="7419770" y="3918652"/>
            <a:ext cx="290695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硬件</a:t>
            </a:r>
            <a:r>
              <a:rPr lang="en-US" altLang="zh-CN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-&gt;</a:t>
            </a:r>
            <a:r>
              <a:rPr lang="zh-CN" altLang="en-US" sz="16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人体</a:t>
            </a:r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软件</a:t>
            </a:r>
            <a:r>
              <a:rPr lang="en-US" altLang="zh-CN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-&gt;</a:t>
            </a:r>
            <a:r>
              <a:rPr lang="zh-CN" altLang="en-US" sz="16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思维</a:t>
            </a:r>
          </a:p>
        </p:txBody>
      </p:sp>
      <p:pic>
        <p:nvPicPr>
          <p:cNvPr id="29" name="图片 28"/>
          <p:cNvPicPr/>
          <p:nvPr/>
        </p:nvPicPr>
        <p:blipFill>
          <a:blip r:embed="rId5"/>
          <a:stretch>
            <a:fillRect/>
          </a:stretch>
        </p:blipFill>
        <p:spPr>
          <a:xfrm>
            <a:off x="8711967" y="2131848"/>
            <a:ext cx="2242185" cy="1682115"/>
          </a:xfrm>
          <a:prstGeom prst="rect">
            <a:avLst/>
          </a:prstGeom>
        </p:spPr>
      </p:pic>
      <p:sp>
        <p:nvSpPr>
          <p:cNvPr id="32" name="文本框 31"/>
          <p:cNvSpPr txBox="1"/>
          <p:nvPr/>
        </p:nvSpPr>
        <p:spPr>
          <a:xfrm>
            <a:off x="1680019" y="5681536"/>
            <a:ext cx="647335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硬件发展趋势：集成化程度越来越高，对硬件工程师的专业素质要求越来越高</a:t>
            </a:r>
          </a:p>
        </p:txBody>
      </p:sp>
    </p:spTree>
    <p:extLst>
      <p:ext uri="{BB962C8B-B14F-4D97-AF65-F5344CB8AC3E}">
        <p14:creationId xmlns:p14="http://schemas.microsoft.com/office/powerpoint/2010/main" val="4234144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rgbClr val="3B2F2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Freeform 5"/>
          <p:cNvSpPr>
            <a:spLocks noChangeArrowheads="1"/>
          </p:cNvSpPr>
          <p:nvPr/>
        </p:nvSpPr>
        <p:spPr bwMode="auto">
          <a:xfrm>
            <a:off x="619125" y="150813"/>
            <a:ext cx="11231563" cy="6078537"/>
          </a:xfrm>
          <a:custGeom>
            <a:avLst/>
            <a:gdLst>
              <a:gd name="T0" fmla="*/ 0 w 996"/>
              <a:gd name="T1" fmla="*/ 0 h 914"/>
              <a:gd name="T2" fmla="*/ 0 w 996"/>
              <a:gd name="T3" fmla="*/ 914 h 914"/>
              <a:gd name="T4" fmla="*/ 996 w 996"/>
              <a:gd name="T5" fmla="*/ 914 h 914"/>
              <a:gd name="T6" fmla="*/ 990 w 996"/>
              <a:gd name="T7" fmla="*/ 0 h 914"/>
              <a:gd name="T8" fmla="*/ 0 w 996"/>
              <a:gd name="T9" fmla="*/ 0 h 91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996"/>
              <a:gd name="T16" fmla="*/ 0 h 914"/>
              <a:gd name="T17" fmla="*/ 996 w 996"/>
              <a:gd name="T18" fmla="*/ 914 h 91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996" h="914">
                <a:moveTo>
                  <a:pt x="0" y="0"/>
                </a:moveTo>
                <a:cubicBezTo>
                  <a:pt x="0" y="914"/>
                  <a:pt x="0" y="914"/>
                  <a:pt x="0" y="914"/>
                </a:cubicBezTo>
                <a:cubicBezTo>
                  <a:pt x="996" y="914"/>
                  <a:pt x="996" y="914"/>
                  <a:pt x="996" y="914"/>
                </a:cubicBezTo>
                <a:cubicBezTo>
                  <a:pt x="990" y="0"/>
                  <a:pt x="990" y="0"/>
                  <a:pt x="990" y="0"/>
                </a:cubicBezTo>
                <a:cubicBezTo>
                  <a:pt x="990" y="0"/>
                  <a:pt x="504" y="94"/>
                  <a:pt x="0" y="0"/>
                </a:cubicBezTo>
                <a:close/>
              </a:path>
            </a:pathLst>
          </a:custGeom>
          <a:solidFill>
            <a:srgbClr val="46E5C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方正兰亭细黑_GBK" charset="-122"/>
              <a:sym typeface="宋体" panose="02010600030101010101" pitchFamily="2" charset="-122"/>
            </a:endParaRPr>
          </a:p>
        </p:txBody>
      </p:sp>
      <p:sp>
        <p:nvSpPr>
          <p:cNvPr id="9219" name="矩形 12"/>
          <p:cNvSpPr>
            <a:spLocks noChangeArrowheads="1"/>
          </p:cNvSpPr>
          <p:nvPr/>
        </p:nvSpPr>
        <p:spPr bwMode="auto">
          <a:xfrm>
            <a:off x="336550" y="338138"/>
            <a:ext cx="11514138" cy="6251575"/>
          </a:xfrm>
          <a:prstGeom prst="rect">
            <a:avLst/>
          </a:prstGeom>
          <a:solidFill>
            <a:srgbClr val="F2E7C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zh-CN" dirty="0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grpSp>
        <p:nvGrpSpPr>
          <p:cNvPr id="9220" name="Group 4"/>
          <p:cNvGrpSpPr>
            <a:grpSpLocks/>
          </p:cNvGrpSpPr>
          <p:nvPr/>
        </p:nvGrpSpPr>
        <p:grpSpPr bwMode="auto">
          <a:xfrm>
            <a:off x="58738" y="658813"/>
            <a:ext cx="2017712" cy="745661"/>
            <a:chOff x="0" y="0"/>
            <a:chExt cx="1844956" cy="745763"/>
          </a:xfrm>
        </p:grpSpPr>
        <p:sp>
          <p:nvSpPr>
            <p:cNvPr id="9221" name="Freeform 44"/>
            <p:cNvSpPr>
              <a:spLocks noChangeArrowheads="1"/>
            </p:cNvSpPr>
            <p:nvPr/>
          </p:nvSpPr>
          <p:spPr bwMode="auto">
            <a:xfrm rot="10800000">
              <a:off x="2643" y="0"/>
              <a:ext cx="1842313" cy="490783"/>
            </a:xfrm>
            <a:custGeom>
              <a:avLst/>
              <a:gdLst>
                <a:gd name="T0" fmla="*/ 1730 w 1730"/>
                <a:gd name="T1" fmla="*/ 406 h 406"/>
                <a:gd name="T2" fmla="*/ 1730 w 1730"/>
                <a:gd name="T3" fmla="*/ 0 h 406"/>
                <a:gd name="T4" fmla="*/ 0 w 1730"/>
                <a:gd name="T5" fmla="*/ 0 h 406"/>
                <a:gd name="T6" fmla="*/ 126 w 1730"/>
                <a:gd name="T7" fmla="*/ 203 h 406"/>
                <a:gd name="T8" fmla="*/ 0 w 1730"/>
                <a:gd name="T9" fmla="*/ 406 h 406"/>
                <a:gd name="T10" fmla="*/ 1730 w 1730"/>
                <a:gd name="T11" fmla="*/ 406 h 40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730"/>
                <a:gd name="T19" fmla="*/ 0 h 406"/>
                <a:gd name="T20" fmla="*/ 1730 w 1730"/>
                <a:gd name="T21" fmla="*/ 406 h 40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730" h="406">
                  <a:moveTo>
                    <a:pt x="1730" y="406"/>
                  </a:moveTo>
                  <a:lnTo>
                    <a:pt x="1730" y="0"/>
                  </a:lnTo>
                  <a:lnTo>
                    <a:pt x="0" y="0"/>
                  </a:lnTo>
                  <a:lnTo>
                    <a:pt x="126" y="203"/>
                  </a:lnTo>
                  <a:lnTo>
                    <a:pt x="0" y="406"/>
                  </a:lnTo>
                  <a:lnTo>
                    <a:pt x="1730" y="406"/>
                  </a:ln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方正兰亭细黑_GBK" charset="-122"/>
                <a:sym typeface="宋体" panose="02010600030101010101" pitchFamily="2" charset="-122"/>
              </a:endParaRPr>
            </a:p>
          </p:txBody>
        </p:sp>
        <p:sp>
          <p:nvSpPr>
            <p:cNvPr id="9222" name="直角三角形 5"/>
            <p:cNvSpPr>
              <a:spLocks noChangeArrowheads="1"/>
            </p:cNvSpPr>
            <p:nvPr/>
          </p:nvSpPr>
          <p:spPr bwMode="auto">
            <a:xfrm rot="10800000">
              <a:off x="0" y="492555"/>
              <a:ext cx="253208" cy="253208"/>
            </a:xfrm>
            <a:prstGeom prst="rtTriangle">
              <a:avLst/>
            </a:prstGeom>
            <a:solidFill>
              <a:srgbClr val="7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sp>
        <p:nvSpPr>
          <p:cNvPr id="4" name="文本框 3"/>
          <p:cNvSpPr txBox="1"/>
          <p:nvPr/>
        </p:nvSpPr>
        <p:spPr>
          <a:xfrm>
            <a:off x="482946" y="719505"/>
            <a:ext cx="14220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理论知识篇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702021" y="1404474"/>
            <a:ext cx="14220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硬件知识篇</a:t>
            </a:r>
          </a:p>
        </p:txBody>
      </p:sp>
      <p:sp>
        <p:nvSpPr>
          <p:cNvPr id="27" name="文本框 26"/>
          <p:cNvSpPr txBox="1"/>
          <p:nvPr/>
        </p:nvSpPr>
        <p:spPr>
          <a:xfrm>
            <a:off x="2680920" y="6139379"/>
            <a:ext cx="11144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理论书籍</a:t>
            </a:r>
          </a:p>
        </p:txBody>
      </p:sp>
      <p:pic>
        <p:nvPicPr>
          <p:cNvPr id="18" name="图片 17" descr="E:\Genius\config\users\screenshot\@@1541650484542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9273" y="1974123"/>
            <a:ext cx="845185" cy="12344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图片 18"/>
          <p:cNvPicPr/>
          <p:nvPr/>
        </p:nvPicPr>
        <p:blipFill>
          <a:blip r:embed="rId4"/>
          <a:stretch>
            <a:fillRect/>
          </a:stretch>
        </p:blipFill>
        <p:spPr>
          <a:xfrm>
            <a:off x="2168858" y="1974123"/>
            <a:ext cx="930275" cy="1216660"/>
          </a:xfrm>
          <a:prstGeom prst="rect">
            <a:avLst/>
          </a:prstGeom>
        </p:spPr>
      </p:pic>
      <p:pic>
        <p:nvPicPr>
          <p:cNvPr id="20" name="图片 19"/>
          <p:cNvPicPr/>
          <p:nvPr/>
        </p:nvPicPr>
        <p:blipFill>
          <a:blip r:embed="rId5"/>
          <a:stretch>
            <a:fillRect/>
          </a:stretch>
        </p:blipFill>
        <p:spPr>
          <a:xfrm>
            <a:off x="3243533" y="1974123"/>
            <a:ext cx="874395" cy="1219835"/>
          </a:xfrm>
          <a:prstGeom prst="rect">
            <a:avLst/>
          </a:prstGeom>
        </p:spPr>
      </p:pic>
      <p:pic>
        <p:nvPicPr>
          <p:cNvPr id="21" name="图片 20"/>
          <p:cNvPicPr/>
          <p:nvPr/>
        </p:nvPicPr>
        <p:blipFill>
          <a:blip r:embed="rId6"/>
          <a:stretch>
            <a:fillRect/>
          </a:stretch>
        </p:blipFill>
        <p:spPr>
          <a:xfrm>
            <a:off x="4262328" y="1974123"/>
            <a:ext cx="888365" cy="1209040"/>
          </a:xfrm>
          <a:prstGeom prst="rect">
            <a:avLst/>
          </a:prstGeom>
        </p:spPr>
      </p:pic>
      <p:pic>
        <p:nvPicPr>
          <p:cNvPr id="22" name="图片 21" descr="E:\Genius\config\users\screenshot\@@1541650947681.png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5092" y="1974123"/>
            <a:ext cx="932180" cy="121475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图片 32"/>
          <p:cNvPicPr/>
          <p:nvPr/>
        </p:nvPicPr>
        <p:blipFill>
          <a:blip r:embed="rId8"/>
          <a:stretch>
            <a:fillRect/>
          </a:stretch>
        </p:blipFill>
        <p:spPr>
          <a:xfrm>
            <a:off x="1168734" y="3307131"/>
            <a:ext cx="848995" cy="1226185"/>
          </a:xfrm>
          <a:prstGeom prst="rect">
            <a:avLst/>
          </a:prstGeom>
        </p:spPr>
      </p:pic>
      <p:pic>
        <p:nvPicPr>
          <p:cNvPr id="34" name="图片 33"/>
          <p:cNvPicPr/>
          <p:nvPr/>
        </p:nvPicPr>
        <p:blipFill>
          <a:blip r:embed="rId9"/>
          <a:stretch>
            <a:fillRect/>
          </a:stretch>
        </p:blipFill>
        <p:spPr>
          <a:xfrm>
            <a:off x="2175842" y="3307131"/>
            <a:ext cx="916305" cy="1263015"/>
          </a:xfrm>
          <a:prstGeom prst="rect">
            <a:avLst/>
          </a:prstGeom>
        </p:spPr>
      </p:pic>
      <p:pic>
        <p:nvPicPr>
          <p:cNvPr id="35" name="图片 34" descr="E:\Genius\config\users\screenshot\@@1541657971172.png"/>
          <p:cNvPicPr/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3533" y="3307131"/>
            <a:ext cx="982345" cy="1248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图片 35"/>
          <p:cNvPicPr/>
          <p:nvPr/>
        </p:nvPicPr>
        <p:blipFill>
          <a:blip r:embed="rId11"/>
          <a:stretch>
            <a:fillRect/>
          </a:stretch>
        </p:blipFill>
        <p:spPr>
          <a:xfrm>
            <a:off x="4377264" y="3307131"/>
            <a:ext cx="878840" cy="1257935"/>
          </a:xfrm>
          <a:prstGeom prst="rect">
            <a:avLst/>
          </a:prstGeom>
        </p:spPr>
      </p:pic>
      <p:pic>
        <p:nvPicPr>
          <p:cNvPr id="37" name="图片 36"/>
          <p:cNvPicPr/>
          <p:nvPr/>
        </p:nvPicPr>
        <p:blipFill>
          <a:blip r:embed="rId12"/>
          <a:stretch>
            <a:fillRect/>
          </a:stretch>
        </p:blipFill>
        <p:spPr>
          <a:xfrm>
            <a:off x="1144142" y="4713169"/>
            <a:ext cx="883285" cy="1233805"/>
          </a:xfrm>
          <a:prstGeom prst="rect">
            <a:avLst/>
          </a:prstGeom>
        </p:spPr>
      </p:pic>
      <p:pic>
        <p:nvPicPr>
          <p:cNvPr id="38" name="图片 37"/>
          <p:cNvPicPr/>
          <p:nvPr/>
        </p:nvPicPr>
        <p:blipFill>
          <a:blip r:embed="rId13"/>
          <a:stretch>
            <a:fillRect/>
          </a:stretch>
        </p:blipFill>
        <p:spPr>
          <a:xfrm>
            <a:off x="2152880" y="4713169"/>
            <a:ext cx="882650" cy="1249045"/>
          </a:xfrm>
          <a:prstGeom prst="rect">
            <a:avLst/>
          </a:prstGeom>
        </p:spPr>
      </p:pic>
      <p:pic>
        <p:nvPicPr>
          <p:cNvPr id="39" name="图片 38" descr="E:\Genius\config\users\screenshot\@@1541658377026.png"/>
          <p:cNvPicPr/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133" y="4713169"/>
            <a:ext cx="950595" cy="126746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" name="图片 39"/>
          <p:cNvPicPr/>
          <p:nvPr/>
        </p:nvPicPr>
        <p:blipFill>
          <a:blip r:embed="rId15"/>
          <a:stretch>
            <a:fillRect/>
          </a:stretch>
        </p:blipFill>
        <p:spPr>
          <a:xfrm>
            <a:off x="4370914" y="4713169"/>
            <a:ext cx="891540" cy="1265555"/>
          </a:xfrm>
          <a:prstGeom prst="rect">
            <a:avLst/>
          </a:prstGeom>
        </p:spPr>
      </p:pic>
      <p:sp>
        <p:nvSpPr>
          <p:cNvPr id="41" name="文本框 40"/>
          <p:cNvSpPr txBox="1"/>
          <p:nvPr/>
        </p:nvSpPr>
        <p:spPr>
          <a:xfrm>
            <a:off x="784929" y="2101589"/>
            <a:ext cx="40463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初级理论</a:t>
            </a:r>
          </a:p>
        </p:txBody>
      </p:sp>
      <p:sp>
        <p:nvSpPr>
          <p:cNvPr id="42" name="文本框 41"/>
          <p:cNvSpPr txBox="1"/>
          <p:nvPr/>
        </p:nvSpPr>
        <p:spPr>
          <a:xfrm>
            <a:off x="787167" y="3435232"/>
            <a:ext cx="40463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中级理论</a:t>
            </a:r>
          </a:p>
        </p:txBody>
      </p:sp>
      <p:sp>
        <p:nvSpPr>
          <p:cNvPr id="43" name="文本框 42"/>
          <p:cNvSpPr txBox="1"/>
          <p:nvPr/>
        </p:nvSpPr>
        <p:spPr>
          <a:xfrm>
            <a:off x="757758" y="4868892"/>
            <a:ext cx="40463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高级理论</a:t>
            </a:r>
          </a:p>
        </p:txBody>
      </p:sp>
      <p:cxnSp>
        <p:nvCxnSpPr>
          <p:cNvPr id="9" name="直接连接符 8"/>
          <p:cNvCxnSpPr/>
          <p:nvPr/>
        </p:nvCxnSpPr>
        <p:spPr bwMode="auto">
          <a:xfrm>
            <a:off x="6515100" y="1895475"/>
            <a:ext cx="0" cy="422910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>
                <a:lumMod val="65000"/>
                <a:lumOff val="35000"/>
              </a:schemeClr>
            </a:solidFill>
            <a:prstDash val="solid"/>
            <a:round/>
            <a:headEnd type="oval" w="med" len="med"/>
            <a:tailEnd type="oval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44" name="图片 43" descr="E:\Genius\config\users\screenshot\@@1541659238060.png"/>
          <p:cNvPicPr/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7632" y="2114458"/>
            <a:ext cx="1749728" cy="723992"/>
          </a:xfrm>
          <a:prstGeom prst="rect">
            <a:avLst/>
          </a:prstGeom>
          <a:noFill/>
          <a:ln>
            <a:noFill/>
          </a:ln>
        </p:spPr>
      </p:pic>
      <p:pic>
        <p:nvPicPr>
          <p:cNvPr id="45" name="图片 44"/>
          <p:cNvPicPr/>
          <p:nvPr/>
        </p:nvPicPr>
        <p:blipFill>
          <a:blip r:embed="rId17"/>
          <a:stretch>
            <a:fillRect/>
          </a:stretch>
        </p:blipFill>
        <p:spPr>
          <a:xfrm>
            <a:off x="6953840" y="3846884"/>
            <a:ext cx="1717247" cy="686432"/>
          </a:xfrm>
          <a:prstGeom prst="rect">
            <a:avLst/>
          </a:prstGeom>
        </p:spPr>
      </p:pic>
      <p:pic>
        <p:nvPicPr>
          <p:cNvPr id="46" name="图片 45"/>
          <p:cNvPicPr/>
          <p:nvPr/>
        </p:nvPicPr>
        <p:blipFill>
          <a:blip r:embed="rId18"/>
          <a:stretch>
            <a:fillRect/>
          </a:stretch>
        </p:blipFill>
        <p:spPr>
          <a:xfrm>
            <a:off x="6956759" y="2999263"/>
            <a:ext cx="1746307" cy="696437"/>
          </a:xfrm>
          <a:prstGeom prst="rect">
            <a:avLst/>
          </a:prstGeom>
        </p:spPr>
      </p:pic>
      <p:pic>
        <p:nvPicPr>
          <p:cNvPr id="47" name="图片 46"/>
          <p:cNvPicPr/>
          <p:nvPr/>
        </p:nvPicPr>
        <p:blipFill>
          <a:blip r:embed="rId19"/>
          <a:stretch>
            <a:fillRect/>
          </a:stretch>
        </p:blipFill>
        <p:spPr>
          <a:xfrm>
            <a:off x="6972027" y="4696485"/>
            <a:ext cx="1699060" cy="904237"/>
          </a:xfrm>
          <a:prstGeom prst="rect">
            <a:avLst/>
          </a:prstGeom>
        </p:spPr>
      </p:pic>
      <p:sp>
        <p:nvSpPr>
          <p:cNvPr id="48" name="文本框 47"/>
          <p:cNvSpPr txBox="1"/>
          <p:nvPr/>
        </p:nvSpPr>
        <p:spPr>
          <a:xfrm>
            <a:off x="7283925" y="6139379"/>
            <a:ext cx="11144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实用论坛</a:t>
            </a:r>
          </a:p>
        </p:txBody>
      </p:sp>
      <p:cxnSp>
        <p:nvCxnSpPr>
          <p:cNvPr id="49" name="直接连接符 48"/>
          <p:cNvCxnSpPr/>
          <p:nvPr/>
        </p:nvCxnSpPr>
        <p:spPr bwMode="auto">
          <a:xfrm>
            <a:off x="9220200" y="1895475"/>
            <a:ext cx="0" cy="422910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>
                <a:lumMod val="65000"/>
                <a:lumOff val="35000"/>
              </a:schemeClr>
            </a:solidFill>
            <a:prstDash val="solid"/>
            <a:round/>
            <a:headEnd type="oval" w="med" len="med"/>
            <a:tailEnd type="oval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2" name="图片 1"/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6971" y="4023240"/>
            <a:ext cx="900000" cy="899997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6971" y="5065643"/>
            <a:ext cx="900000" cy="900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6971" y="2980171"/>
            <a:ext cx="900000" cy="9000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6971" y="1931616"/>
            <a:ext cx="900000" cy="899997"/>
          </a:xfrm>
          <a:prstGeom prst="rect">
            <a:avLst/>
          </a:prstGeom>
        </p:spPr>
      </p:pic>
      <p:sp>
        <p:nvSpPr>
          <p:cNvPr id="50" name="文本框 49"/>
          <p:cNvSpPr txBox="1"/>
          <p:nvPr/>
        </p:nvSpPr>
        <p:spPr>
          <a:xfrm>
            <a:off x="10508232" y="2607853"/>
            <a:ext cx="132119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50" b="1" dirty="0">
                <a:solidFill>
                  <a:srgbClr val="5171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硬件十万个为什么</a:t>
            </a:r>
          </a:p>
        </p:txBody>
      </p:sp>
      <p:sp>
        <p:nvSpPr>
          <p:cNvPr id="51" name="文本框 50"/>
          <p:cNvSpPr txBox="1"/>
          <p:nvPr/>
        </p:nvSpPr>
        <p:spPr>
          <a:xfrm>
            <a:off x="10508233" y="3658187"/>
            <a:ext cx="132119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50" b="1" dirty="0">
                <a:solidFill>
                  <a:srgbClr val="5171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电子工程专辑</a:t>
            </a:r>
          </a:p>
        </p:txBody>
      </p:sp>
      <p:sp>
        <p:nvSpPr>
          <p:cNvPr id="52" name="文本框 51"/>
          <p:cNvSpPr txBox="1"/>
          <p:nvPr/>
        </p:nvSpPr>
        <p:spPr>
          <a:xfrm>
            <a:off x="10508233" y="4676289"/>
            <a:ext cx="132119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50" b="1" dirty="0">
                <a:solidFill>
                  <a:srgbClr val="5171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玩转单片机</a:t>
            </a:r>
          </a:p>
        </p:txBody>
      </p:sp>
      <p:sp>
        <p:nvSpPr>
          <p:cNvPr id="53" name="文本框 52"/>
          <p:cNvSpPr txBox="1"/>
          <p:nvPr/>
        </p:nvSpPr>
        <p:spPr>
          <a:xfrm>
            <a:off x="10442557" y="5745294"/>
            <a:ext cx="132119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b="1" dirty="0">
                <a:solidFill>
                  <a:srgbClr val="5171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EDN</a:t>
            </a:r>
            <a:r>
              <a:rPr lang="zh-CN" altLang="en-US" sz="1050" b="1" dirty="0">
                <a:solidFill>
                  <a:srgbClr val="5171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电子技术设计</a:t>
            </a:r>
          </a:p>
        </p:txBody>
      </p:sp>
      <p:sp>
        <p:nvSpPr>
          <p:cNvPr id="54" name="文本框 53"/>
          <p:cNvSpPr txBox="1"/>
          <p:nvPr/>
        </p:nvSpPr>
        <p:spPr>
          <a:xfrm>
            <a:off x="9929758" y="6143492"/>
            <a:ext cx="130429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良心公众号</a:t>
            </a:r>
          </a:p>
        </p:txBody>
      </p:sp>
    </p:spTree>
    <p:extLst>
      <p:ext uri="{BB962C8B-B14F-4D97-AF65-F5344CB8AC3E}">
        <p14:creationId xmlns:p14="http://schemas.microsoft.com/office/powerpoint/2010/main" val="3351762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rgbClr val="3B2F2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Freeform 5"/>
          <p:cNvSpPr>
            <a:spLocks noChangeArrowheads="1"/>
          </p:cNvSpPr>
          <p:nvPr/>
        </p:nvSpPr>
        <p:spPr bwMode="auto">
          <a:xfrm>
            <a:off x="619125" y="150813"/>
            <a:ext cx="11231563" cy="6078537"/>
          </a:xfrm>
          <a:custGeom>
            <a:avLst/>
            <a:gdLst>
              <a:gd name="T0" fmla="*/ 0 w 996"/>
              <a:gd name="T1" fmla="*/ 0 h 914"/>
              <a:gd name="T2" fmla="*/ 0 w 996"/>
              <a:gd name="T3" fmla="*/ 914 h 914"/>
              <a:gd name="T4" fmla="*/ 996 w 996"/>
              <a:gd name="T5" fmla="*/ 914 h 914"/>
              <a:gd name="T6" fmla="*/ 990 w 996"/>
              <a:gd name="T7" fmla="*/ 0 h 914"/>
              <a:gd name="T8" fmla="*/ 0 w 996"/>
              <a:gd name="T9" fmla="*/ 0 h 91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996"/>
              <a:gd name="T16" fmla="*/ 0 h 914"/>
              <a:gd name="T17" fmla="*/ 996 w 996"/>
              <a:gd name="T18" fmla="*/ 914 h 91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996" h="914">
                <a:moveTo>
                  <a:pt x="0" y="0"/>
                </a:moveTo>
                <a:cubicBezTo>
                  <a:pt x="0" y="914"/>
                  <a:pt x="0" y="914"/>
                  <a:pt x="0" y="914"/>
                </a:cubicBezTo>
                <a:cubicBezTo>
                  <a:pt x="996" y="914"/>
                  <a:pt x="996" y="914"/>
                  <a:pt x="996" y="914"/>
                </a:cubicBezTo>
                <a:cubicBezTo>
                  <a:pt x="990" y="0"/>
                  <a:pt x="990" y="0"/>
                  <a:pt x="990" y="0"/>
                </a:cubicBezTo>
                <a:cubicBezTo>
                  <a:pt x="990" y="0"/>
                  <a:pt x="504" y="94"/>
                  <a:pt x="0" y="0"/>
                </a:cubicBezTo>
                <a:close/>
              </a:path>
            </a:pathLst>
          </a:custGeom>
          <a:solidFill>
            <a:srgbClr val="46E5C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方正兰亭细黑_GBK" charset="-122"/>
              <a:sym typeface="宋体" panose="02010600030101010101" pitchFamily="2" charset="-122"/>
            </a:endParaRPr>
          </a:p>
        </p:txBody>
      </p:sp>
      <p:sp>
        <p:nvSpPr>
          <p:cNvPr id="9219" name="矩形 12"/>
          <p:cNvSpPr>
            <a:spLocks noChangeArrowheads="1"/>
          </p:cNvSpPr>
          <p:nvPr/>
        </p:nvSpPr>
        <p:spPr bwMode="auto">
          <a:xfrm>
            <a:off x="336550" y="338138"/>
            <a:ext cx="11514138" cy="6251575"/>
          </a:xfrm>
          <a:prstGeom prst="rect">
            <a:avLst/>
          </a:prstGeom>
          <a:solidFill>
            <a:srgbClr val="F2E7C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zh-CN" dirty="0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grpSp>
        <p:nvGrpSpPr>
          <p:cNvPr id="9220" name="Group 4"/>
          <p:cNvGrpSpPr>
            <a:grpSpLocks/>
          </p:cNvGrpSpPr>
          <p:nvPr/>
        </p:nvGrpSpPr>
        <p:grpSpPr bwMode="auto">
          <a:xfrm>
            <a:off x="58738" y="658813"/>
            <a:ext cx="2017712" cy="745661"/>
            <a:chOff x="0" y="0"/>
            <a:chExt cx="1844956" cy="745763"/>
          </a:xfrm>
        </p:grpSpPr>
        <p:sp>
          <p:nvSpPr>
            <p:cNvPr id="9221" name="Freeform 44"/>
            <p:cNvSpPr>
              <a:spLocks noChangeArrowheads="1"/>
            </p:cNvSpPr>
            <p:nvPr/>
          </p:nvSpPr>
          <p:spPr bwMode="auto">
            <a:xfrm rot="10800000">
              <a:off x="2643" y="0"/>
              <a:ext cx="1842313" cy="490783"/>
            </a:xfrm>
            <a:custGeom>
              <a:avLst/>
              <a:gdLst>
                <a:gd name="T0" fmla="*/ 1730 w 1730"/>
                <a:gd name="T1" fmla="*/ 406 h 406"/>
                <a:gd name="T2" fmla="*/ 1730 w 1730"/>
                <a:gd name="T3" fmla="*/ 0 h 406"/>
                <a:gd name="T4" fmla="*/ 0 w 1730"/>
                <a:gd name="T5" fmla="*/ 0 h 406"/>
                <a:gd name="T6" fmla="*/ 126 w 1730"/>
                <a:gd name="T7" fmla="*/ 203 h 406"/>
                <a:gd name="T8" fmla="*/ 0 w 1730"/>
                <a:gd name="T9" fmla="*/ 406 h 406"/>
                <a:gd name="T10" fmla="*/ 1730 w 1730"/>
                <a:gd name="T11" fmla="*/ 406 h 40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730"/>
                <a:gd name="T19" fmla="*/ 0 h 406"/>
                <a:gd name="T20" fmla="*/ 1730 w 1730"/>
                <a:gd name="T21" fmla="*/ 406 h 40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730" h="406">
                  <a:moveTo>
                    <a:pt x="1730" y="406"/>
                  </a:moveTo>
                  <a:lnTo>
                    <a:pt x="1730" y="0"/>
                  </a:lnTo>
                  <a:lnTo>
                    <a:pt x="0" y="0"/>
                  </a:lnTo>
                  <a:lnTo>
                    <a:pt x="126" y="203"/>
                  </a:lnTo>
                  <a:lnTo>
                    <a:pt x="0" y="406"/>
                  </a:lnTo>
                  <a:lnTo>
                    <a:pt x="1730" y="406"/>
                  </a:ln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方正兰亭细黑_GBK" charset="-122"/>
                <a:sym typeface="宋体" panose="02010600030101010101" pitchFamily="2" charset="-122"/>
              </a:endParaRPr>
            </a:p>
          </p:txBody>
        </p:sp>
        <p:sp>
          <p:nvSpPr>
            <p:cNvPr id="9222" name="直角三角形 5"/>
            <p:cNvSpPr>
              <a:spLocks noChangeArrowheads="1"/>
            </p:cNvSpPr>
            <p:nvPr/>
          </p:nvSpPr>
          <p:spPr bwMode="auto">
            <a:xfrm rot="10800000">
              <a:off x="0" y="492555"/>
              <a:ext cx="253208" cy="253208"/>
            </a:xfrm>
            <a:prstGeom prst="rtTriangle">
              <a:avLst/>
            </a:prstGeom>
            <a:solidFill>
              <a:srgbClr val="7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sp>
        <p:nvSpPr>
          <p:cNvPr id="4" name="文本框 3"/>
          <p:cNvSpPr txBox="1"/>
          <p:nvPr/>
        </p:nvSpPr>
        <p:spPr>
          <a:xfrm>
            <a:off x="482946" y="719505"/>
            <a:ext cx="14220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理论知识篇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702021" y="1404474"/>
            <a:ext cx="14220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硬件技能篇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702021" y="1880518"/>
            <a:ext cx="217437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5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初级技能</a:t>
            </a:r>
            <a:r>
              <a:rPr lang="en-US" altLang="zh-CN" sz="15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15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焊接</a:t>
            </a:r>
            <a:r>
              <a:rPr lang="en-US" altLang="zh-CN" sz="15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+</a:t>
            </a:r>
            <a:r>
              <a:rPr lang="zh-CN" altLang="en-US" sz="15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仪器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2969900" y="3687773"/>
            <a:ext cx="6649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烙铁</a:t>
            </a:r>
          </a:p>
        </p:txBody>
      </p:sp>
      <p:pic>
        <p:nvPicPr>
          <p:cNvPr id="18" name="图片 17"/>
          <p:cNvPicPr/>
          <p:nvPr/>
        </p:nvPicPr>
        <p:blipFill>
          <a:blip r:embed="rId3"/>
          <a:stretch>
            <a:fillRect/>
          </a:stretch>
        </p:blipFill>
        <p:spPr>
          <a:xfrm>
            <a:off x="2338584" y="2402464"/>
            <a:ext cx="1913733" cy="1225985"/>
          </a:xfrm>
          <a:prstGeom prst="rect">
            <a:avLst/>
          </a:prstGeom>
        </p:spPr>
      </p:pic>
      <p:pic>
        <p:nvPicPr>
          <p:cNvPr id="19" name="图片 18"/>
          <p:cNvPicPr/>
          <p:nvPr/>
        </p:nvPicPr>
        <p:blipFill>
          <a:blip r:embed="rId4"/>
          <a:stretch>
            <a:fillRect/>
          </a:stretch>
        </p:blipFill>
        <p:spPr>
          <a:xfrm>
            <a:off x="4614258" y="2736361"/>
            <a:ext cx="925195" cy="898525"/>
          </a:xfrm>
          <a:prstGeom prst="rect">
            <a:avLst/>
          </a:prstGeom>
        </p:spPr>
      </p:pic>
      <p:pic>
        <p:nvPicPr>
          <p:cNvPr id="20" name="图片 19"/>
          <p:cNvPicPr/>
          <p:nvPr/>
        </p:nvPicPr>
        <p:blipFill>
          <a:blip r:embed="rId5"/>
          <a:stretch>
            <a:fillRect/>
          </a:stretch>
        </p:blipFill>
        <p:spPr>
          <a:xfrm>
            <a:off x="5799193" y="2755324"/>
            <a:ext cx="1070610" cy="873125"/>
          </a:xfrm>
          <a:prstGeom prst="rect">
            <a:avLst/>
          </a:prstGeom>
        </p:spPr>
      </p:pic>
      <p:pic>
        <p:nvPicPr>
          <p:cNvPr id="21" name="图片 20"/>
          <p:cNvPicPr/>
          <p:nvPr/>
        </p:nvPicPr>
        <p:blipFill>
          <a:blip r:embed="rId6"/>
          <a:stretch>
            <a:fillRect/>
          </a:stretch>
        </p:blipFill>
        <p:spPr>
          <a:xfrm>
            <a:off x="7063039" y="2745637"/>
            <a:ext cx="908685" cy="915035"/>
          </a:xfrm>
          <a:prstGeom prst="rect">
            <a:avLst/>
          </a:prstGeom>
        </p:spPr>
      </p:pic>
      <p:pic>
        <p:nvPicPr>
          <p:cNvPr id="22" name="图片 21" descr="E:\Genius\config\users\screenshot\@@1527929037753.png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9803" y="2369963"/>
            <a:ext cx="1299129" cy="1258486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文本框 24"/>
          <p:cNvSpPr txBox="1"/>
          <p:nvPr/>
        </p:nvSpPr>
        <p:spPr>
          <a:xfrm>
            <a:off x="8632950" y="3687773"/>
            <a:ext cx="6649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飞线</a:t>
            </a:r>
          </a:p>
        </p:txBody>
      </p:sp>
      <p:sp>
        <p:nvSpPr>
          <p:cNvPr id="33" name="文本框 32"/>
          <p:cNvSpPr txBox="1"/>
          <p:nvPr/>
        </p:nvSpPr>
        <p:spPr>
          <a:xfrm>
            <a:off x="5741559" y="3694108"/>
            <a:ext cx="135671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各类器件封装</a:t>
            </a:r>
          </a:p>
        </p:txBody>
      </p:sp>
      <p:pic>
        <p:nvPicPr>
          <p:cNvPr id="34" name="图片 33" descr="E:\Genius\config\users\screenshot\@@1542027837120.png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8151" y="4251450"/>
            <a:ext cx="1473200" cy="88011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图片 34"/>
          <p:cNvPicPr/>
          <p:nvPr/>
        </p:nvPicPr>
        <p:blipFill>
          <a:blip r:embed="rId9"/>
          <a:stretch>
            <a:fillRect/>
          </a:stretch>
        </p:blipFill>
        <p:spPr>
          <a:xfrm>
            <a:off x="4581156" y="4297805"/>
            <a:ext cx="1357630" cy="833755"/>
          </a:xfrm>
          <a:prstGeom prst="rect">
            <a:avLst/>
          </a:prstGeom>
        </p:spPr>
      </p:pic>
      <p:pic>
        <p:nvPicPr>
          <p:cNvPr id="36" name="图片 35"/>
          <p:cNvPicPr/>
          <p:nvPr/>
        </p:nvPicPr>
        <p:blipFill>
          <a:blip r:embed="rId10"/>
          <a:stretch>
            <a:fillRect/>
          </a:stretch>
        </p:blipFill>
        <p:spPr>
          <a:xfrm>
            <a:off x="6628266" y="4133657"/>
            <a:ext cx="1421765" cy="1115695"/>
          </a:xfrm>
          <a:prstGeom prst="rect">
            <a:avLst/>
          </a:prstGeom>
        </p:spPr>
      </p:pic>
      <p:sp>
        <p:nvSpPr>
          <p:cNvPr id="37" name="文本框 36"/>
          <p:cNvSpPr txBox="1"/>
          <p:nvPr/>
        </p:nvSpPr>
        <p:spPr>
          <a:xfrm>
            <a:off x="2847980" y="5299456"/>
            <a:ext cx="6649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示波器</a:t>
            </a:r>
          </a:p>
        </p:txBody>
      </p:sp>
      <p:sp>
        <p:nvSpPr>
          <p:cNvPr id="38" name="文本框 37"/>
          <p:cNvSpPr txBox="1"/>
          <p:nvPr/>
        </p:nvSpPr>
        <p:spPr>
          <a:xfrm>
            <a:off x="4927483" y="5319758"/>
            <a:ext cx="6649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万用表</a:t>
            </a:r>
          </a:p>
        </p:txBody>
      </p:sp>
      <p:sp>
        <p:nvSpPr>
          <p:cNvPr id="39" name="文本框 38"/>
          <p:cNvSpPr txBox="1"/>
          <p:nvPr/>
        </p:nvSpPr>
        <p:spPr>
          <a:xfrm>
            <a:off x="7006986" y="5319757"/>
            <a:ext cx="8010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稳压电源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7977" y="4152097"/>
            <a:ext cx="1886538" cy="1097255"/>
          </a:xfrm>
          <a:prstGeom prst="rect">
            <a:avLst/>
          </a:prstGeom>
        </p:spPr>
      </p:pic>
      <p:sp>
        <p:nvSpPr>
          <p:cNvPr id="27" name="文本框 26"/>
          <p:cNvSpPr txBox="1"/>
          <p:nvPr/>
        </p:nvSpPr>
        <p:spPr>
          <a:xfrm>
            <a:off x="8965437" y="5314276"/>
            <a:ext cx="8010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电子负载</a:t>
            </a:r>
          </a:p>
        </p:txBody>
      </p:sp>
    </p:spTree>
    <p:extLst>
      <p:ext uri="{BB962C8B-B14F-4D97-AF65-F5344CB8AC3E}">
        <p14:creationId xmlns:p14="http://schemas.microsoft.com/office/powerpoint/2010/main" val="3898653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rgbClr val="3B2F2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Freeform 5"/>
          <p:cNvSpPr>
            <a:spLocks noChangeArrowheads="1"/>
          </p:cNvSpPr>
          <p:nvPr/>
        </p:nvSpPr>
        <p:spPr bwMode="auto">
          <a:xfrm>
            <a:off x="619125" y="150813"/>
            <a:ext cx="11231563" cy="6078537"/>
          </a:xfrm>
          <a:custGeom>
            <a:avLst/>
            <a:gdLst>
              <a:gd name="T0" fmla="*/ 0 w 996"/>
              <a:gd name="T1" fmla="*/ 0 h 914"/>
              <a:gd name="T2" fmla="*/ 0 w 996"/>
              <a:gd name="T3" fmla="*/ 914 h 914"/>
              <a:gd name="T4" fmla="*/ 996 w 996"/>
              <a:gd name="T5" fmla="*/ 914 h 914"/>
              <a:gd name="T6" fmla="*/ 990 w 996"/>
              <a:gd name="T7" fmla="*/ 0 h 914"/>
              <a:gd name="T8" fmla="*/ 0 w 996"/>
              <a:gd name="T9" fmla="*/ 0 h 91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996"/>
              <a:gd name="T16" fmla="*/ 0 h 914"/>
              <a:gd name="T17" fmla="*/ 996 w 996"/>
              <a:gd name="T18" fmla="*/ 914 h 91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996" h="914">
                <a:moveTo>
                  <a:pt x="0" y="0"/>
                </a:moveTo>
                <a:cubicBezTo>
                  <a:pt x="0" y="914"/>
                  <a:pt x="0" y="914"/>
                  <a:pt x="0" y="914"/>
                </a:cubicBezTo>
                <a:cubicBezTo>
                  <a:pt x="996" y="914"/>
                  <a:pt x="996" y="914"/>
                  <a:pt x="996" y="914"/>
                </a:cubicBezTo>
                <a:cubicBezTo>
                  <a:pt x="990" y="0"/>
                  <a:pt x="990" y="0"/>
                  <a:pt x="990" y="0"/>
                </a:cubicBezTo>
                <a:cubicBezTo>
                  <a:pt x="990" y="0"/>
                  <a:pt x="504" y="94"/>
                  <a:pt x="0" y="0"/>
                </a:cubicBezTo>
                <a:close/>
              </a:path>
            </a:pathLst>
          </a:custGeom>
          <a:solidFill>
            <a:srgbClr val="46E5C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方正兰亭细黑_GBK" charset="-122"/>
              <a:sym typeface="宋体" panose="02010600030101010101" pitchFamily="2" charset="-122"/>
            </a:endParaRPr>
          </a:p>
        </p:txBody>
      </p:sp>
      <p:sp>
        <p:nvSpPr>
          <p:cNvPr id="9219" name="矩形 12"/>
          <p:cNvSpPr>
            <a:spLocks noChangeArrowheads="1"/>
          </p:cNvSpPr>
          <p:nvPr/>
        </p:nvSpPr>
        <p:spPr bwMode="auto">
          <a:xfrm>
            <a:off x="336550" y="338138"/>
            <a:ext cx="11514138" cy="6251575"/>
          </a:xfrm>
          <a:prstGeom prst="rect">
            <a:avLst/>
          </a:prstGeom>
          <a:solidFill>
            <a:srgbClr val="F2E7C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zh-CN" dirty="0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grpSp>
        <p:nvGrpSpPr>
          <p:cNvPr id="9220" name="Group 4"/>
          <p:cNvGrpSpPr>
            <a:grpSpLocks/>
          </p:cNvGrpSpPr>
          <p:nvPr/>
        </p:nvGrpSpPr>
        <p:grpSpPr bwMode="auto">
          <a:xfrm>
            <a:off x="58738" y="658813"/>
            <a:ext cx="2017712" cy="745661"/>
            <a:chOff x="0" y="0"/>
            <a:chExt cx="1844956" cy="745763"/>
          </a:xfrm>
        </p:grpSpPr>
        <p:sp>
          <p:nvSpPr>
            <p:cNvPr id="9221" name="Freeform 44"/>
            <p:cNvSpPr>
              <a:spLocks noChangeArrowheads="1"/>
            </p:cNvSpPr>
            <p:nvPr/>
          </p:nvSpPr>
          <p:spPr bwMode="auto">
            <a:xfrm rot="10800000">
              <a:off x="2643" y="0"/>
              <a:ext cx="1842313" cy="490783"/>
            </a:xfrm>
            <a:custGeom>
              <a:avLst/>
              <a:gdLst>
                <a:gd name="T0" fmla="*/ 1730 w 1730"/>
                <a:gd name="T1" fmla="*/ 406 h 406"/>
                <a:gd name="T2" fmla="*/ 1730 w 1730"/>
                <a:gd name="T3" fmla="*/ 0 h 406"/>
                <a:gd name="T4" fmla="*/ 0 w 1730"/>
                <a:gd name="T5" fmla="*/ 0 h 406"/>
                <a:gd name="T6" fmla="*/ 126 w 1730"/>
                <a:gd name="T7" fmla="*/ 203 h 406"/>
                <a:gd name="T8" fmla="*/ 0 w 1730"/>
                <a:gd name="T9" fmla="*/ 406 h 406"/>
                <a:gd name="T10" fmla="*/ 1730 w 1730"/>
                <a:gd name="T11" fmla="*/ 406 h 40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730"/>
                <a:gd name="T19" fmla="*/ 0 h 406"/>
                <a:gd name="T20" fmla="*/ 1730 w 1730"/>
                <a:gd name="T21" fmla="*/ 406 h 40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730" h="406">
                  <a:moveTo>
                    <a:pt x="1730" y="406"/>
                  </a:moveTo>
                  <a:lnTo>
                    <a:pt x="1730" y="0"/>
                  </a:lnTo>
                  <a:lnTo>
                    <a:pt x="0" y="0"/>
                  </a:lnTo>
                  <a:lnTo>
                    <a:pt x="126" y="203"/>
                  </a:lnTo>
                  <a:lnTo>
                    <a:pt x="0" y="406"/>
                  </a:lnTo>
                  <a:lnTo>
                    <a:pt x="1730" y="406"/>
                  </a:ln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方正兰亭细黑_GBK" charset="-122"/>
                <a:sym typeface="宋体" panose="02010600030101010101" pitchFamily="2" charset="-122"/>
              </a:endParaRPr>
            </a:p>
          </p:txBody>
        </p:sp>
        <p:sp>
          <p:nvSpPr>
            <p:cNvPr id="9222" name="直角三角形 5"/>
            <p:cNvSpPr>
              <a:spLocks noChangeArrowheads="1"/>
            </p:cNvSpPr>
            <p:nvPr/>
          </p:nvSpPr>
          <p:spPr bwMode="auto">
            <a:xfrm rot="10800000">
              <a:off x="0" y="492555"/>
              <a:ext cx="253208" cy="253208"/>
            </a:xfrm>
            <a:prstGeom prst="rtTriangle">
              <a:avLst/>
            </a:prstGeom>
            <a:solidFill>
              <a:srgbClr val="7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sp>
        <p:nvSpPr>
          <p:cNvPr id="4" name="文本框 3"/>
          <p:cNvSpPr txBox="1"/>
          <p:nvPr/>
        </p:nvSpPr>
        <p:spPr>
          <a:xfrm>
            <a:off x="482946" y="719505"/>
            <a:ext cx="14220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理论知识篇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702021" y="1404474"/>
            <a:ext cx="14220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硬件技能篇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714773" y="1873942"/>
            <a:ext cx="217437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5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中级技能</a:t>
            </a:r>
            <a:r>
              <a:rPr lang="en-US" altLang="zh-CN" sz="15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15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软件</a:t>
            </a:r>
            <a:r>
              <a:rPr lang="en-US" altLang="zh-CN" sz="15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+</a:t>
            </a:r>
            <a:r>
              <a:rPr lang="zh-CN" altLang="en-US" sz="15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仿真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3201912" y="3260226"/>
            <a:ext cx="15537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Altium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Designer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3381103" y="4268376"/>
            <a:ext cx="92515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Proteus</a:t>
            </a:r>
          </a:p>
        </p:txBody>
      </p:sp>
      <p:sp>
        <p:nvSpPr>
          <p:cNvPr id="38" name="文本框 37"/>
          <p:cNvSpPr txBox="1"/>
          <p:nvPr/>
        </p:nvSpPr>
        <p:spPr>
          <a:xfrm>
            <a:off x="3031885" y="5599678"/>
            <a:ext cx="9958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AutoCAD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4526165" y="5645549"/>
            <a:ext cx="10845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SolidWorks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9" name="图片 28"/>
          <p:cNvPicPr/>
          <p:nvPr/>
        </p:nvPicPr>
        <p:blipFill>
          <a:blip r:embed="rId3"/>
          <a:stretch>
            <a:fillRect/>
          </a:stretch>
        </p:blipFill>
        <p:spPr>
          <a:xfrm>
            <a:off x="2889151" y="2460606"/>
            <a:ext cx="2179275" cy="767647"/>
          </a:xfrm>
          <a:prstGeom prst="rect">
            <a:avLst/>
          </a:prstGeom>
        </p:spPr>
      </p:pic>
      <p:pic>
        <p:nvPicPr>
          <p:cNvPr id="30" name="图片 29"/>
          <p:cNvPicPr/>
          <p:nvPr/>
        </p:nvPicPr>
        <p:blipFill>
          <a:blip r:embed="rId4"/>
          <a:stretch>
            <a:fillRect/>
          </a:stretch>
        </p:blipFill>
        <p:spPr>
          <a:xfrm>
            <a:off x="2889151" y="3741058"/>
            <a:ext cx="2313305" cy="509270"/>
          </a:xfrm>
          <a:prstGeom prst="rect">
            <a:avLst/>
          </a:prstGeom>
        </p:spPr>
      </p:pic>
      <p:pic>
        <p:nvPicPr>
          <p:cNvPr id="31" name="图片 30"/>
          <p:cNvPicPr/>
          <p:nvPr/>
        </p:nvPicPr>
        <p:blipFill>
          <a:blip r:embed="rId5"/>
          <a:stretch>
            <a:fillRect/>
          </a:stretch>
        </p:blipFill>
        <p:spPr>
          <a:xfrm>
            <a:off x="5638937" y="3775348"/>
            <a:ext cx="1899920" cy="474980"/>
          </a:xfrm>
          <a:prstGeom prst="rect">
            <a:avLst/>
          </a:prstGeom>
        </p:spPr>
      </p:pic>
      <p:pic>
        <p:nvPicPr>
          <p:cNvPr id="32" name="图片 31"/>
          <p:cNvPicPr/>
          <p:nvPr/>
        </p:nvPicPr>
        <p:blipFill>
          <a:blip r:embed="rId6"/>
          <a:stretch>
            <a:fillRect/>
          </a:stretch>
        </p:blipFill>
        <p:spPr>
          <a:xfrm>
            <a:off x="3069104" y="4642409"/>
            <a:ext cx="870281" cy="954315"/>
          </a:xfrm>
          <a:prstGeom prst="rect">
            <a:avLst/>
          </a:prstGeom>
        </p:spPr>
      </p:pic>
      <p:pic>
        <p:nvPicPr>
          <p:cNvPr id="40" name="图片 39"/>
          <p:cNvPicPr/>
          <p:nvPr/>
        </p:nvPicPr>
        <p:blipFill>
          <a:blip r:embed="rId7"/>
          <a:stretch>
            <a:fillRect/>
          </a:stretch>
        </p:blipFill>
        <p:spPr>
          <a:xfrm>
            <a:off x="4233681" y="4653811"/>
            <a:ext cx="1554040" cy="942913"/>
          </a:xfrm>
          <a:prstGeom prst="rect">
            <a:avLst/>
          </a:prstGeom>
        </p:spPr>
      </p:pic>
      <p:sp>
        <p:nvSpPr>
          <p:cNvPr id="41" name="文本框 40"/>
          <p:cNvSpPr txBox="1"/>
          <p:nvPr/>
        </p:nvSpPr>
        <p:spPr>
          <a:xfrm>
            <a:off x="6269813" y="4299153"/>
            <a:ext cx="92515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Multisim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99172" y="4653811"/>
            <a:ext cx="1839264" cy="942913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9829" y="4642409"/>
            <a:ext cx="976203" cy="976203"/>
          </a:xfrm>
          <a:prstGeom prst="rect">
            <a:avLst/>
          </a:prstGeom>
        </p:spPr>
      </p:pic>
      <p:sp>
        <p:nvSpPr>
          <p:cNvPr id="42" name="文本框 41"/>
          <p:cNvSpPr txBox="1"/>
          <p:nvPr/>
        </p:nvSpPr>
        <p:spPr>
          <a:xfrm>
            <a:off x="6699406" y="5674383"/>
            <a:ext cx="6387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Keil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8829942" y="5637361"/>
            <a:ext cx="7358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Matlab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50317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rgbClr val="3B2F2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Freeform 5"/>
          <p:cNvSpPr>
            <a:spLocks noChangeArrowheads="1"/>
          </p:cNvSpPr>
          <p:nvPr/>
        </p:nvSpPr>
        <p:spPr bwMode="auto">
          <a:xfrm>
            <a:off x="619125" y="150813"/>
            <a:ext cx="11231563" cy="6078537"/>
          </a:xfrm>
          <a:custGeom>
            <a:avLst/>
            <a:gdLst>
              <a:gd name="T0" fmla="*/ 0 w 996"/>
              <a:gd name="T1" fmla="*/ 0 h 914"/>
              <a:gd name="T2" fmla="*/ 0 w 996"/>
              <a:gd name="T3" fmla="*/ 914 h 914"/>
              <a:gd name="T4" fmla="*/ 996 w 996"/>
              <a:gd name="T5" fmla="*/ 914 h 914"/>
              <a:gd name="T6" fmla="*/ 990 w 996"/>
              <a:gd name="T7" fmla="*/ 0 h 914"/>
              <a:gd name="T8" fmla="*/ 0 w 996"/>
              <a:gd name="T9" fmla="*/ 0 h 91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996"/>
              <a:gd name="T16" fmla="*/ 0 h 914"/>
              <a:gd name="T17" fmla="*/ 996 w 996"/>
              <a:gd name="T18" fmla="*/ 914 h 91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996" h="914">
                <a:moveTo>
                  <a:pt x="0" y="0"/>
                </a:moveTo>
                <a:cubicBezTo>
                  <a:pt x="0" y="914"/>
                  <a:pt x="0" y="914"/>
                  <a:pt x="0" y="914"/>
                </a:cubicBezTo>
                <a:cubicBezTo>
                  <a:pt x="996" y="914"/>
                  <a:pt x="996" y="914"/>
                  <a:pt x="996" y="914"/>
                </a:cubicBezTo>
                <a:cubicBezTo>
                  <a:pt x="990" y="0"/>
                  <a:pt x="990" y="0"/>
                  <a:pt x="990" y="0"/>
                </a:cubicBezTo>
                <a:cubicBezTo>
                  <a:pt x="990" y="0"/>
                  <a:pt x="504" y="94"/>
                  <a:pt x="0" y="0"/>
                </a:cubicBezTo>
                <a:close/>
              </a:path>
            </a:pathLst>
          </a:custGeom>
          <a:solidFill>
            <a:srgbClr val="46E5C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方正兰亭细黑_GBK" charset="-122"/>
              <a:sym typeface="宋体" panose="02010600030101010101" pitchFamily="2" charset="-122"/>
            </a:endParaRPr>
          </a:p>
        </p:txBody>
      </p:sp>
      <p:sp>
        <p:nvSpPr>
          <p:cNvPr id="9219" name="矩形 12"/>
          <p:cNvSpPr>
            <a:spLocks noChangeArrowheads="1"/>
          </p:cNvSpPr>
          <p:nvPr/>
        </p:nvSpPr>
        <p:spPr bwMode="auto">
          <a:xfrm>
            <a:off x="336550" y="338138"/>
            <a:ext cx="11514138" cy="6251575"/>
          </a:xfrm>
          <a:prstGeom prst="rect">
            <a:avLst/>
          </a:prstGeom>
          <a:solidFill>
            <a:srgbClr val="F2E7C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zh-CN" dirty="0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grpSp>
        <p:nvGrpSpPr>
          <p:cNvPr id="9220" name="Group 4"/>
          <p:cNvGrpSpPr>
            <a:grpSpLocks/>
          </p:cNvGrpSpPr>
          <p:nvPr/>
        </p:nvGrpSpPr>
        <p:grpSpPr bwMode="auto">
          <a:xfrm>
            <a:off x="58738" y="658813"/>
            <a:ext cx="2017712" cy="745661"/>
            <a:chOff x="0" y="0"/>
            <a:chExt cx="1844956" cy="745763"/>
          </a:xfrm>
        </p:grpSpPr>
        <p:sp>
          <p:nvSpPr>
            <p:cNvPr id="9221" name="Freeform 44"/>
            <p:cNvSpPr>
              <a:spLocks noChangeArrowheads="1"/>
            </p:cNvSpPr>
            <p:nvPr/>
          </p:nvSpPr>
          <p:spPr bwMode="auto">
            <a:xfrm rot="10800000">
              <a:off x="2643" y="0"/>
              <a:ext cx="1842313" cy="490783"/>
            </a:xfrm>
            <a:custGeom>
              <a:avLst/>
              <a:gdLst>
                <a:gd name="T0" fmla="*/ 1730 w 1730"/>
                <a:gd name="T1" fmla="*/ 406 h 406"/>
                <a:gd name="T2" fmla="*/ 1730 w 1730"/>
                <a:gd name="T3" fmla="*/ 0 h 406"/>
                <a:gd name="T4" fmla="*/ 0 w 1730"/>
                <a:gd name="T5" fmla="*/ 0 h 406"/>
                <a:gd name="T6" fmla="*/ 126 w 1730"/>
                <a:gd name="T7" fmla="*/ 203 h 406"/>
                <a:gd name="T8" fmla="*/ 0 w 1730"/>
                <a:gd name="T9" fmla="*/ 406 h 406"/>
                <a:gd name="T10" fmla="*/ 1730 w 1730"/>
                <a:gd name="T11" fmla="*/ 406 h 40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730"/>
                <a:gd name="T19" fmla="*/ 0 h 406"/>
                <a:gd name="T20" fmla="*/ 1730 w 1730"/>
                <a:gd name="T21" fmla="*/ 406 h 40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730" h="406">
                  <a:moveTo>
                    <a:pt x="1730" y="406"/>
                  </a:moveTo>
                  <a:lnTo>
                    <a:pt x="1730" y="0"/>
                  </a:lnTo>
                  <a:lnTo>
                    <a:pt x="0" y="0"/>
                  </a:lnTo>
                  <a:lnTo>
                    <a:pt x="126" y="203"/>
                  </a:lnTo>
                  <a:lnTo>
                    <a:pt x="0" y="406"/>
                  </a:lnTo>
                  <a:lnTo>
                    <a:pt x="1730" y="406"/>
                  </a:ln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方正兰亭细黑_GBK" charset="-122"/>
                <a:sym typeface="宋体" panose="02010600030101010101" pitchFamily="2" charset="-122"/>
              </a:endParaRPr>
            </a:p>
          </p:txBody>
        </p:sp>
        <p:sp>
          <p:nvSpPr>
            <p:cNvPr id="9222" name="直角三角形 5"/>
            <p:cNvSpPr>
              <a:spLocks noChangeArrowheads="1"/>
            </p:cNvSpPr>
            <p:nvPr/>
          </p:nvSpPr>
          <p:spPr bwMode="auto">
            <a:xfrm rot="10800000">
              <a:off x="0" y="492555"/>
              <a:ext cx="253208" cy="253208"/>
            </a:xfrm>
            <a:prstGeom prst="rtTriangle">
              <a:avLst/>
            </a:prstGeom>
            <a:solidFill>
              <a:srgbClr val="7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sp>
        <p:nvSpPr>
          <p:cNvPr id="4" name="文本框 3"/>
          <p:cNvSpPr txBox="1"/>
          <p:nvPr/>
        </p:nvSpPr>
        <p:spPr>
          <a:xfrm>
            <a:off x="482946" y="719505"/>
            <a:ext cx="14220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理论知识篇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702021" y="1404474"/>
            <a:ext cx="14220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硬件技能篇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1193971" y="2036993"/>
            <a:ext cx="2968861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5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中级进阶</a:t>
            </a:r>
            <a:r>
              <a:rPr lang="en-US" altLang="zh-CN" sz="15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15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初识硬件理论</a:t>
            </a:r>
          </a:p>
        </p:txBody>
      </p:sp>
      <p:sp>
        <p:nvSpPr>
          <p:cNvPr id="43" name="文本框 42"/>
          <p:cNvSpPr txBox="1"/>
          <p:nvPr/>
        </p:nvSpPr>
        <p:spPr>
          <a:xfrm>
            <a:off x="1193970" y="2408052"/>
            <a:ext cx="689566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基本电路计算与验证：</a:t>
            </a:r>
            <a:r>
              <a:rPr lang="zh-CN" altLang="en-US" sz="1200" dirty="0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如运放的计算、开关电源性能、效率等</a:t>
            </a:r>
            <a:endParaRPr lang="en-US" altLang="zh-CN" sz="1200" dirty="0">
              <a:solidFill>
                <a:schemeClr val="accent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常用单片机例程学习：</a:t>
            </a:r>
            <a:r>
              <a:rPr lang="zh-CN" altLang="en-US" sz="1200" dirty="0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主要</a:t>
            </a:r>
            <a:r>
              <a:rPr lang="en-US" altLang="zh-CN" sz="1200" dirty="0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51</a:t>
            </a:r>
            <a:r>
              <a:rPr lang="zh-CN" altLang="en-US" sz="1200" dirty="0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单片机与</a:t>
            </a:r>
            <a:r>
              <a:rPr lang="en-US" altLang="zh-CN" sz="1200" dirty="0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STM32</a:t>
            </a:r>
            <a:r>
              <a:rPr lang="zh-CN" altLang="en-US" sz="1200" dirty="0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（入门较简单，教程多、资源多）</a:t>
            </a:r>
            <a:endParaRPr lang="en-US" altLang="zh-CN" sz="1200" dirty="0">
              <a:solidFill>
                <a:schemeClr val="accent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常用通信协议深入理解：</a:t>
            </a:r>
            <a:r>
              <a:rPr lang="en-US" altLang="zh-CN" sz="1200" dirty="0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IIC</a:t>
            </a:r>
            <a:r>
              <a:rPr lang="zh-CN" altLang="en-US" sz="1200" dirty="0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sz="1200" dirty="0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SPI</a:t>
            </a:r>
            <a:r>
              <a:rPr lang="zh-CN" altLang="en-US" sz="1200" dirty="0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sz="1200" dirty="0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CAN</a:t>
            </a:r>
            <a:r>
              <a:rPr lang="zh-CN" altLang="en-US" sz="1200" dirty="0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sz="1200" dirty="0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UART</a:t>
            </a:r>
            <a:r>
              <a:rPr lang="zh-CN" altLang="en-US" sz="1200" dirty="0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等</a:t>
            </a: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常用器件的参数理解：</a:t>
            </a:r>
            <a:r>
              <a:rPr lang="zh-CN" altLang="en-US" sz="1200" dirty="0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如</a:t>
            </a:r>
            <a:r>
              <a:rPr lang="en-US" altLang="zh-CN" sz="1200" dirty="0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MOS</a:t>
            </a:r>
            <a:r>
              <a:rPr lang="zh-CN" altLang="en-US" sz="1200" dirty="0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管的参数、运算放大器的性能参数，详见器件</a:t>
            </a:r>
            <a:r>
              <a:rPr lang="en-US" altLang="zh-CN" sz="1200" dirty="0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datasheet</a:t>
            </a:r>
            <a:endParaRPr lang="zh-CN" altLang="en-US" sz="1200" dirty="0">
              <a:solidFill>
                <a:schemeClr val="accent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4" name="图片 23"/>
          <p:cNvPicPr/>
          <p:nvPr/>
        </p:nvPicPr>
        <p:blipFill>
          <a:blip r:embed="rId3"/>
          <a:stretch>
            <a:fillRect/>
          </a:stretch>
        </p:blipFill>
        <p:spPr>
          <a:xfrm>
            <a:off x="9609779" y="2113920"/>
            <a:ext cx="1746885" cy="1262380"/>
          </a:xfrm>
          <a:prstGeom prst="rect">
            <a:avLst/>
          </a:prstGeom>
        </p:spPr>
      </p:pic>
      <p:pic>
        <p:nvPicPr>
          <p:cNvPr id="25" name="图片 24"/>
          <p:cNvPicPr/>
          <p:nvPr/>
        </p:nvPicPr>
        <p:blipFill>
          <a:blip r:embed="rId4"/>
          <a:stretch>
            <a:fillRect/>
          </a:stretch>
        </p:blipFill>
        <p:spPr>
          <a:xfrm>
            <a:off x="7514360" y="2141225"/>
            <a:ext cx="2059305" cy="1235075"/>
          </a:xfrm>
          <a:prstGeom prst="rect">
            <a:avLst/>
          </a:prstGeom>
        </p:spPr>
      </p:pic>
      <p:sp>
        <p:nvSpPr>
          <p:cNvPr id="27" name="文本框 26"/>
          <p:cNvSpPr txBox="1"/>
          <p:nvPr/>
        </p:nvSpPr>
        <p:spPr>
          <a:xfrm>
            <a:off x="1193971" y="3942945"/>
            <a:ext cx="2968861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5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高级实践</a:t>
            </a:r>
            <a:r>
              <a:rPr lang="en-US" altLang="zh-CN" sz="15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15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理论与实践结合</a:t>
            </a:r>
          </a:p>
        </p:txBody>
      </p:sp>
      <p:sp>
        <p:nvSpPr>
          <p:cNvPr id="33" name="文本框 32"/>
          <p:cNvSpPr txBox="1"/>
          <p:nvPr/>
        </p:nvSpPr>
        <p:spPr>
          <a:xfrm>
            <a:off x="1193969" y="4341463"/>
            <a:ext cx="689566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信号完整性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SI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zh-CN" altLang="en-US" sz="12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信号质量与时序</a:t>
            </a:r>
            <a:endParaRPr lang="en-US" altLang="zh-CN" sz="1200" dirty="0">
              <a:solidFill>
                <a:schemeClr val="accent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电源完整性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PI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zh-CN" altLang="en-US" sz="12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电源压降与纹波</a:t>
            </a:r>
            <a:endParaRPr lang="en-US" altLang="zh-CN" sz="1200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EMC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、安规设计、热设计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…</a:t>
            </a:r>
          </a:p>
        </p:txBody>
      </p:sp>
      <p:pic>
        <p:nvPicPr>
          <p:cNvPr id="34" name="图片 33" descr="E:\Genius\config\users\screenshot\@@1541665367141.pn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0805" y="4000454"/>
            <a:ext cx="2095500" cy="1368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图片 34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3665" y="4000454"/>
            <a:ext cx="1826260" cy="1356995"/>
          </a:xfrm>
          <a:prstGeom prst="rect">
            <a:avLst/>
          </a:prstGeom>
        </p:spPr>
      </p:pic>
      <p:sp>
        <p:nvSpPr>
          <p:cNvPr id="36" name="文本框 35"/>
          <p:cNvSpPr txBox="1"/>
          <p:nvPr/>
        </p:nvSpPr>
        <p:spPr>
          <a:xfrm>
            <a:off x="7905635" y="5398736"/>
            <a:ext cx="10845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上升沿过冲</a:t>
            </a:r>
          </a:p>
        </p:txBody>
      </p:sp>
      <p:sp>
        <p:nvSpPr>
          <p:cNvPr id="44" name="文本框 43"/>
          <p:cNvSpPr txBox="1"/>
          <p:nvPr/>
        </p:nvSpPr>
        <p:spPr>
          <a:xfrm>
            <a:off x="9573665" y="5407388"/>
            <a:ext cx="18262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SPI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通信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CLK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与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SDO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时序</a:t>
            </a:r>
          </a:p>
        </p:txBody>
      </p:sp>
      <p:sp>
        <p:nvSpPr>
          <p:cNvPr id="45" name="文本框 44"/>
          <p:cNvSpPr txBox="1"/>
          <p:nvPr/>
        </p:nvSpPr>
        <p:spPr>
          <a:xfrm>
            <a:off x="7810103" y="3417982"/>
            <a:ext cx="13763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AT89C51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开发板</a:t>
            </a:r>
          </a:p>
        </p:txBody>
      </p:sp>
      <p:sp>
        <p:nvSpPr>
          <p:cNvPr id="46" name="文本框 45"/>
          <p:cNvSpPr txBox="1"/>
          <p:nvPr/>
        </p:nvSpPr>
        <p:spPr>
          <a:xfrm>
            <a:off x="9896078" y="3426239"/>
            <a:ext cx="13763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STM32F1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开发板</a:t>
            </a:r>
          </a:p>
        </p:txBody>
      </p:sp>
    </p:spTree>
    <p:extLst>
      <p:ext uri="{BB962C8B-B14F-4D97-AF65-F5344CB8AC3E}">
        <p14:creationId xmlns:p14="http://schemas.microsoft.com/office/powerpoint/2010/main" val="582548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rgbClr val="3B2F2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Freeform 5"/>
          <p:cNvSpPr>
            <a:spLocks noChangeArrowheads="1"/>
          </p:cNvSpPr>
          <p:nvPr/>
        </p:nvSpPr>
        <p:spPr bwMode="auto">
          <a:xfrm>
            <a:off x="619125" y="150813"/>
            <a:ext cx="11231563" cy="6078537"/>
          </a:xfrm>
          <a:custGeom>
            <a:avLst/>
            <a:gdLst>
              <a:gd name="T0" fmla="*/ 0 w 996"/>
              <a:gd name="T1" fmla="*/ 0 h 914"/>
              <a:gd name="T2" fmla="*/ 0 w 996"/>
              <a:gd name="T3" fmla="*/ 914 h 914"/>
              <a:gd name="T4" fmla="*/ 996 w 996"/>
              <a:gd name="T5" fmla="*/ 914 h 914"/>
              <a:gd name="T6" fmla="*/ 990 w 996"/>
              <a:gd name="T7" fmla="*/ 0 h 914"/>
              <a:gd name="T8" fmla="*/ 0 w 996"/>
              <a:gd name="T9" fmla="*/ 0 h 91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996"/>
              <a:gd name="T16" fmla="*/ 0 h 914"/>
              <a:gd name="T17" fmla="*/ 996 w 996"/>
              <a:gd name="T18" fmla="*/ 914 h 91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996" h="914">
                <a:moveTo>
                  <a:pt x="0" y="0"/>
                </a:moveTo>
                <a:cubicBezTo>
                  <a:pt x="0" y="914"/>
                  <a:pt x="0" y="914"/>
                  <a:pt x="0" y="914"/>
                </a:cubicBezTo>
                <a:cubicBezTo>
                  <a:pt x="996" y="914"/>
                  <a:pt x="996" y="914"/>
                  <a:pt x="996" y="914"/>
                </a:cubicBezTo>
                <a:cubicBezTo>
                  <a:pt x="990" y="0"/>
                  <a:pt x="990" y="0"/>
                  <a:pt x="990" y="0"/>
                </a:cubicBezTo>
                <a:cubicBezTo>
                  <a:pt x="990" y="0"/>
                  <a:pt x="504" y="94"/>
                  <a:pt x="0" y="0"/>
                </a:cubicBezTo>
                <a:close/>
              </a:path>
            </a:pathLst>
          </a:custGeom>
          <a:solidFill>
            <a:srgbClr val="46E5C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方正兰亭细黑_GBK" charset="-122"/>
              <a:sym typeface="宋体" panose="02010600030101010101" pitchFamily="2" charset="-122"/>
            </a:endParaRPr>
          </a:p>
        </p:txBody>
      </p:sp>
      <p:sp>
        <p:nvSpPr>
          <p:cNvPr id="9219" name="矩形 12"/>
          <p:cNvSpPr>
            <a:spLocks noChangeArrowheads="1"/>
          </p:cNvSpPr>
          <p:nvPr/>
        </p:nvSpPr>
        <p:spPr bwMode="auto">
          <a:xfrm>
            <a:off x="336550" y="338138"/>
            <a:ext cx="11514138" cy="6251575"/>
          </a:xfrm>
          <a:prstGeom prst="rect">
            <a:avLst/>
          </a:prstGeom>
          <a:solidFill>
            <a:srgbClr val="F2E7C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grpSp>
        <p:nvGrpSpPr>
          <p:cNvPr id="9220" name="Group 4"/>
          <p:cNvGrpSpPr>
            <a:grpSpLocks/>
          </p:cNvGrpSpPr>
          <p:nvPr/>
        </p:nvGrpSpPr>
        <p:grpSpPr bwMode="auto">
          <a:xfrm>
            <a:off x="58738" y="658813"/>
            <a:ext cx="1945161" cy="745661"/>
            <a:chOff x="0" y="0"/>
            <a:chExt cx="1778617" cy="745763"/>
          </a:xfrm>
        </p:grpSpPr>
        <p:sp>
          <p:nvSpPr>
            <p:cNvPr id="9221" name="Freeform 44"/>
            <p:cNvSpPr>
              <a:spLocks noChangeArrowheads="1"/>
            </p:cNvSpPr>
            <p:nvPr/>
          </p:nvSpPr>
          <p:spPr bwMode="auto">
            <a:xfrm rot="10800000">
              <a:off x="2643" y="0"/>
              <a:ext cx="1775974" cy="490783"/>
            </a:xfrm>
            <a:custGeom>
              <a:avLst/>
              <a:gdLst>
                <a:gd name="T0" fmla="*/ 1730 w 1730"/>
                <a:gd name="T1" fmla="*/ 406 h 406"/>
                <a:gd name="T2" fmla="*/ 1730 w 1730"/>
                <a:gd name="T3" fmla="*/ 0 h 406"/>
                <a:gd name="T4" fmla="*/ 0 w 1730"/>
                <a:gd name="T5" fmla="*/ 0 h 406"/>
                <a:gd name="T6" fmla="*/ 126 w 1730"/>
                <a:gd name="T7" fmla="*/ 203 h 406"/>
                <a:gd name="T8" fmla="*/ 0 w 1730"/>
                <a:gd name="T9" fmla="*/ 406 h 406"/>
                <a:gd name="T10" fmla="*/ 1730 w 1730"/>
                <a:gd name="T11" fmla="*/ 406 h 40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730"/>
                <a:gd name="T19" fmla="*/ 0 h 406"/>
                <a:gd name="T20" fmla="*/ 1730 w 1730"/>
                <a:gd name="T21" fmla="*/ 406 h 40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730" h="406">
                  <a:moveTo>
                    <a:pt x="1730" y="406"/>
                  </a:moveTo>
                  <a:lnTo>
                    <a:pt x="1730" y="0"/>
                  </a:lnTo>
                  <a:lnTo>
                    <a:pt x="0" y="0"/>
                  </a:lnTo>
                  <a:lnTo>
                    <a:pt x="126" y="203"/>
                  </a:lnTo>
                  <a:lnTo>
                    <a:pt x="0" y="406"/>
                  </a:lnTo>
                  <a:lnTo>
                    <a:pt x="1730" y="406"/>
                  </a:ln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方正兰亭细黑_GBK" charset="-122"/>
                <a:sym typeface="宋体" panose="02010600030101010101" pitchFamily="2" charset="-122"/>
              </a:endParaRPr>
            </a:p>
          </p:txBody>
        </p:sp>
        <p:sp>
          <p:nvSpPr>
            <p:cNvPr id="9222" name="直角三角形 5"/>
            <p:cNvSpPr>
              <a:spLocks noChangeArrowheads="1"/>
            </p:cNvSpPr>
            <p:nvPr/>
          </p:nvSpPr>
          <p:spPr bwMode="auto">
            <a:xfrm rot="10800000">
              <a:off x="0" y="492555"/>
              <a:ext cx="253208" cy="253208"/>
            </a:xfrm>
            <a:prstGeom prst="rtTriangle">
              <a:avLst/>
            </a:prstGeom>
            <a:solidFill>
              <a:srgbClr val="7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3757613" y="2198687"/>
            <a:ext cx="4252912" cy="2668587"/>
            <a:chOff x="4452938" y="2627313"/>
            <a:chExt cx="3154362" cy="2063750"/>
          </a:xfrm>
        </p:grpSpPr>
        <p:sp>
          <p:nvSpPr>
            <p:cNvPr id="77" name="Rectangle 5"/>
            <p:cNvSpPr>
              <a:spLocks noChangeArrowheads="1"/>
            </p:cNvSpPr>
            <p:nvPr/>
          </p:nvSpPr>
          <p:spPr bwMode="auto">
            <a:xfrm>
              <a:off x="4539457" y="2693988"/>
              <a:ext cx="2981325" cy="1601787"/>
            </a:xfrm>
            <a:prstGeom prst="rect">
              <a:avLst/>
            </a:prstGeom>
            <a:solidFill>
              <a:srgbClr val="FDFA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方正兰亭细黑_GBK" charset="-122"/>
                <a:sym typeface="宋体" panose="02010600030101010101" pitchFamily="2" charset="-122"/>
              </a:endParaRPr>
            </a:p>
          </p:txBody>
        </p:sp>
        <p:sp>
          <p:nvSpPr>
            <p:cNvPr id="78" name="Freeform 6"/>
            <p:cNvSpPr>
              <a:spLocks noEditPoints="1" noChangeArrowheads="1"/>
            </p:cNvSpPr>
            <p:nvPr/>
          </p:nvSpPr>
          <p:spPr bwMode="auto">
            <a:xfrm>
              <a:off x="4452938" y="2627313"/>
              <a:ext cx="3154362" cy="1758950"/>
            </a:xfrm>
            <a:custGeom>
              <a:avLst/>
              <a:gdLst>
                <a:gd name="T0" fmla="*/ 1987 w 1987"/>
                <a:gd name="T1" fmla="*/ 1108 h 1108"/>
                <a:gd name="T2" fmla="*/ 0 w 1987"/>
                <a:gd name="T3" fmla="*/ 1108 h 1108"/>
                <a:gd name="T4" fmla="*/ 0 w 1987"/>
                <a:gd name="T5" fmla="*/ 0 h 1108"/>
                <a:gd name="T6" fmla="*/ 1987 w 1987"/>
                <a:gd name="T7" fmla="*/ 0 h 1108"/>
                <a:gd name="T8" fmla="*/ 1987 w 1987"/>
                <a:gd name="T9" fmla="*/ 1108 h 1108"/>
                <a:gd name="T10" fmla="*/ 57 w 1987"/>
                <a:gd name="T11" fmla="*/ 1051 h 1108"/>
                <a:gd name="T12" fmla="*/ 1930 w 1987"/>
                <a:gd name="T13" fmla="*/ 1051 h 1108"/>
                <a:gd name="T14" fmla="*/ 1930 w 1987"/>
                <a:gd name="T15" fmla="*/ 57 h 1108"/>
                <a:gd name="T16" fmla="*/ 57 w 1987"/>
                <a:gd name="T17" fmla="*/ 57 h 1108"/>
                <a:gd name="T18" fmla="*/ 57 w 1987"/>
                <a:gd name="T19" fmla="*/ 1051 h 110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987"/>
                <a:gd name="T31" fmla="*/ 0 h 1108"/>
                <a:gd name="T32" fmla="*/ 1987 w 1987"/>
                <a:gd name="T33" fmla="*/ 1108 h 110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987" h="1108">
                  <a:moveTo>
                    <a:pt x="1987" y="1108"/>
                  </a:moveTo>
                  <a:lnTo>
                    <a:pt x="0" y="1108"/>
                  </a:lnTo>
                  <a:lnTo>
                    <a:pt x="0" y="0"/>
                  </a:lnTo>
                  <a:lnTo>
                    <a:pt x="1987" y="0"/>
                  </a:lnTo>
                  <a:lnTo>
                    <a:pt x="1987" y="1108"/>
                  </a:lnTo>
                  <a:close/>
                  <a:moveTo>
                    <a:pt x="57" y="1051"/>
                  </a:moveTo>
                  <a:lnTo>
                    <a:pt x="1930" y="1051"/>
                  </a:lnTo>
                  <a:lnTo>
                    <a:pt x="1930" y="57"/>
                  </a:lnTo>
                  <a:lnTo>
                    <a:pt x="57" y="57"/>
                  </a:lnTo>
                  <a:lnTo>
                    <a:pt x="57" y="1051"/>
                  </a:lnTo>
                  <a:close/>
                </a:path>
              </a:pathLst>
            </a:custGeom>
            <a:solidFill>
              <a:srgbClr val="694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方正兰亭细黑_GBK" charset="-122"/>
                <a:sym typeface="宋体" panose="02010600030101010101" pitchFamily="2" charset="-122"/>
              </a:endParaRPr>
            </a:p>
          </p:txBody>
        </p:sp>
        <p:sp>
          <p:nvSpPr>
            <p:cNvPr id="79" name="Freeform 7"/>
            <p:cNvSpPr>
              <a:spLocks noChangeArrowheads="1"/>
            </p:cNvSpPr>
            <p:nvPr/>
          </p:nvSpPr>
          <p:spPr bwMode="auto">
            <a:xfrm>
              <a:off x="5675313" y="4344988"/>
              <a:ext cx="709612" cy="346075"/>
            </a:xfrm>
            <a:custGeom>
              <a:avLst/>
              <a:gdLst>
                <a:gd name="T0" fmla="*/ 129 w 189"/>
                <a:gd name="T1" fmla="*/ 3 h 92"/>
                <a:gd name="T2" fmla="*/ 96 w 189"/>
                <a:gd name="T3" fmla="*/ 1 h 92"/>
                <a:gd name="T4" fmla="*/ 96 w 189"/>
                <a:gd name="T5" fmla="*/ 0 h 92"/>
                <a:gd name="T6" fmla="*/ 95 w 189"/>
                <a:gd name="T7" fmla="*/ 1 h 92"/>
                <a:gd name="T8" fmla="*/ 93 w 189"/>
                <a:gd name="T9" fmla="*/ 0 h 92"/>
                <a:gd name="T10" fmla="*/ 93 w 189"/>
                <a:gd name="T11" fmla="*/ 1 h 92"/>
                <a:gd name="T12" fmla="*/ 60 w 189"/>
                <a:gd name="T13" fmla="*/ 3 h 92"/>
                <a:gd name="T14" fmla="*/ 0 w 189"/>
                <a:gd name="T15" fmla="*/ 92 h 92"/>
                <a:gd name="T16" fmla="*/ 93 w 189"/>
                <a:gd name="T17" fmla="*/ 92 h 92"/>
                <a:gd name="T18" fmla="*/ 96 w 189"/>
                <a:gd name="T19" fmla="*/ 92 h 92"/>
                <a:gd name="T20" fmla="*/ 189 w 189"/>
                <a:gd name="T21" fmla="*/ 92 h 92"/>
                <a:gd name="T22" fmla="*/ 129 w 189"/>
                <a:gd name="T23" fmla="*/ 3 h 92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89"/>
                <a:gd name="T37" fmla="*/ 0 h 92"/>
                <a:gd name="T38" fmla="*/ 189 w 189"/>
                <a:gd name="T39" fmla="*/ 92 h 92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89" h="92">
                  <a:moveTo>
                    <a:pt x="129" y="3"/>
                  </a:moveTo>
                  <a:cubicBezTo>
                    <a:pt x="96" y="1"/>
                    <a:pt x="96" y="1"/>
                    <a:pt x="96" y="1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95" y="1"/>
                    <a:pt x="95" y="1"/>
                    <a:pt x="95" y="1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93" y="1"/>
                    <a:pt x="93" y="1"/>
                    <a:pt x="93" y="1"/>
                  </a:cubicBezTo>
                  <a:cubicBezTo>
                    <a:pt x="60" y="3"/>
                    <a:pt x="60" y="3"/>
                    <a:pt x="60" y="3"/>
                  </a:cubicBezTo>
                  <a:cubicBezTo>
                    <a:pt x="60" y="3"/>
                    <a:pt x="63" y="91"/>
                    <a:pt x="0" y="92"/>
                  </a:cubicBezTo>
                  <a:cubicBezTo>
                    <a:pt x="93" y="92"/>
                    <a:pt x="93" y="92"/>
                    <a:pt x="93" y="92"/>
                  </a:cubicBezTo>
                  <a:cubicBezTo>
                    <a:pt x="96" y="92"/>
                    <a:pt x="96" y="92"/>
                    <a:pt x="96" y="92"/>
                  </a:cubicBezTo>
                  <a:cubicBezTo>
                    <a:pt x="189" y="92"/>
                    <a:pt x="189" y="92"/>
                    <a:pt x="189" y="92"/>
                  </a:cubicBezTo>
                  <a:cubicBezTo>
                    <a:pt x="127" y="91"/>
                    <a:pt x="129" y="3"/>
                    <a:pt x="129" y="3"/>
                  </a:cubicBezTo>
                  <a:close/>
                </a:path>
              </a:pathLst>
            </a:custGeom>
            <a:solidFill>
              <a:srgbClr val="694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方正兰亭细黑_GBK" charset="-122"/>
                <a:sym typeface="宋体" panose="02010600030101010101" pitchFamily="2" charset="-122"/>
              </a:endParaRPr>
            </a:p>
          </p:txBody>
        </p:sp>
        <p:sp>
          <p:nvSpPr>
            <p:cNvPr id="80" name="Freeform 8"/>
            <p:cNvSpPr>
              <a:spLocks noChangeArrowheads="1"/>
            </p:cNvSpPr>
            <p:nvPr/>
          </p:nvSpPr>
          <p:spPr bwMode="auto">
            <a:xfrm>
              <a:off x="4539457" y="2717800"/>
              <a:ext cx="2981325" cy="1585913"/>
            </a:xfrm>
            <a:custGeom>
              <a:avLst/>
              <a:gdLst>
                <a:gd name="T0" fmla="*/ 1878 w 1878"/>
                <a:gd name="T1" fmla="*/ 999 h 999"/>
                <a:gd name="T2" fmla="*/ 0 w 1878"/>
                <a:gd name="T3" fmla="*/ 994 h 999"/>
                <a:gd name="T4" fmla="*/ 1878 w 1878"/>
                <a:gd name="T5" fmla="*/ 0 h 999"/>
                <a:gd name="T6" fmla="*/ 1878 w 1878"/>
                <a:gd name="T7" fmla="*/ 999 h 99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878"/>
                <a:gd name="T13" fmla="*/ 0 h 999"/>
                <a:gd name="T14" fmla="*/ 1878 w 1878"/>
                <a:gd name="T15" fmla="*/ 999 h 99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878" h="999">
                  <a:moveTo>
                    <a:pt x="1878" y="999"/>
                  </a:moveTo>
                  <a:lnTo>
                    <a:pt x="0" y="994"/>
                  </a:lnTo>
                  <a:lnTo>
                    <a:pt x="1878" y="0"/>
                  </a:lnTo>
                  <a:lnTo>
                    <a:pt x="1878" y="999"/>
                  </a:lnTo>
                  <a:close/>
                </a:path>
              </a:pathLst>
            </a:custGeom>
            <a:solidFill>
              <a:srgbClr val="EBE2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方正兰亭细黑_GBK" charset="-122"/>
                <a:sym typeface="宋体" panose="02010600030101010101" pitchFamily="2" charset="-122"/>
              </a:endParaRPr>
            </a:p>
          </p:txBody>
        </p:sp>
      </p:grpSp>
      <p:sp>
        <p:nvSpPr>
          <p:cNvPr id="3" name="文本框 2"/>
          <p:cNvSpPr txBox="1"/>
          <p:nvPr/>
        </p:nvSpPr>
        <p:spPr>
          <a:xfrm>
            <a:off x="4612481" y="2966576"/>
            <a:ext cx="29622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硬件设计篇</a:t>
            </a:r>
          </a:p>
        </p:txBody>
      </p:sp>
      <p:grpSp>
        <p:nvGrpSpPr>
          <p:cNvPr id="5" name="组合 4"/>
          <p:cNvGrpSpPr/>
          <p:nvPr/>
        </p:nvGrpSpPr>
        <p:grpSpPr>
          <a:xfrm>
            <a:off x="5211697" y="4900594"/>
            <a:ext cx="1252264" cy="1538628"/>
            <a:chOff x="5173597" y="3948094"/>
            <a:chExt cx="1252264" cy="1538628"/>
          </a:xfrm>
        </p:grpSpPr>
        <p:sp>
          <p:nvSpPr>
            <p:cNvPr id="89" name="Oval 26"/>
            <p:cNvSpPr>
              <a:spLocks noChangeArrowheads="1"/>
            </p:cNvSpPr>
            <p:nvPr/>
          </p:nvSpPr>
          <p:spPr bwMode="auto">
            <a:xfrm>
              <a:off x="5721463" y="3948094"/>
              <a:ext cx="315829" cy="317670"/>
            </a:xfrm>
            <a:prstGeom prst="ellipse">
              <a:avLst/>
            </a:prstGeom>
            <a:solidFill>
              <a:srgbClr val="83A1AF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" name="Oval 13"/>
            <p:cNvSpPr>
              <a:spLocks noChangeArrowheads="1"/>
            </p:cNvSpPr>
            <p:nvPr/>
          </p:nvSpPr>
          <p:spPr bwMode="auto">
            <a:xfrm>
              <a:off x="6083330" y="4112914"/>
              <a:ext cx="214543" cy="213622"/>
            </a:xfrm>
            <a:prstGeom prst="ellipse">
              <a:avLst/>
            </a:prstGeom>
            <a:solidFill>
              <a:srgbClr val="3C535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85" name="Picture 16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84251" y="5114726"/>
              <a:ext cx="214543" cy="414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6" name="Oval 17"/>
            <p:cNvSpPr>
              <a:spLocks noChangeArrowheads="1"/>
            </p:cNvSpPr>
            <p:nvPr/>
          </p:nvSpPr>
          <p:spPr bwMode="auto">
            <a:xfrm>
              <a:off x="5302507" y="4112914"/>
              <a:ext cx="214543" cy="213622"/>
            </a:xfrm>
            <a:prstGeom prst="ellipse">
              <a:avLst/>
            </a:prstGeom>
            <a:solidFill>
              <a:srgbClr val="3C535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7" name="Freeform 18"/>
            <p:cNvSpPr>
              <a:spLocks/>
            </p:cNvSpPr>
            <p:nvPr/>
          </p:nvSpPr>
          <p:spPr bwMode="auto">
            <a:xfrm>
              <a:off x="5173597" y="4352318"/>
              <a:ext cx="422639" cy="770695"/>
            </a:xfrm>
            <a:custGeom>
              <a:avLst/>
              <a:gdLst>
                <a:gd name="T0" fmla="*/ 267 w 302"/>
                <a:gd name="T1" fmla="*/ 0 h 551"/>
                <a:gd name="T2" fmla="*/ 71 w 302"/>
                <a:gd name="T3" fmla="*/ 0 h 551"/>
                <a:gd name="T4" fmla="*/ 36 w 302"/>
                <a:gd name="T5" fmla="*/ 30 h 551"/>
                <a:gd name="T6" fmla="*/ 0 w 302"/>
                <a:gd name="T7" fmla="*/ 216 h 551"/>
                <a:gd name="T8" fmla="*/ 1 w 302"/>
                <a:gd name="T9" fmla="*/ 221 h 551"/>
                <a:gd name="T10" fmla="*/ 0 w 302"/>
                <a:gd name="T11" fmla="*/ 226 h 551"/>
                <a:gd name="T12" fmla="*/ 36 w 302"/>
                <a:gd name="T13" fmla="*/ 261 h 551"/>
                <a:gd name="T14" fmla="*/ 71 w 302"/>
                <a:gd name="T15" fmla="*/ 232 h 551"/>
                <a:gd name="T16" fmla="*/ 93 w 302"/>
                <a:gd name="T17" fmla="*/ 94 h 551"/>
                <a:gd name="T18" fmla="*/ 93 w 302"/>
                <a:gd name="T19" fmla="*/ 535 h 551"/>
                <a:gd name="T20" fmla="*/ 97 w 302"/>
                <a:gd name="T21" fmla="*/ 551 h 551"/>
                <a:gd name="T22" fmla="*/ 161 w 302"/>
                <a:gd name="T23" fmla="*/ 550 h 551"/>
                <a:gd name="T24" fmla="*/ 164 w 302"/>
                <a:gd name="T25" fmla="*/ 535 h 551"/>
                <a:gd name="T26" fmla="*/ 164 w 302"/>
                <a:gd name="T27" fmla="*/ 317 h 551"/>
                <a:gd name="T28" fmla="*/ 173 w 302"/>
                <a:gd name="T29" fmla="*/ 317 h 551"/>
                <a:gd name="T30" fmla="*/ 173 w 302"/>
                <a:gd name="T31" fmla="*/ 535 h 551"/>
                <a:gd name="T32" fmla="*/ 176 w 302"/>
                <a:gd name="T33" fmla="*/ 550 h 551"/>
                <a:gd name="T34" fmla="*/ 240 w 302"/>
                <a:gd name="T35" fmla="*/ 551 h 551"/>
                <a:gd name="T36" fmla="*/ 244 w 302"/>
                <a:gd name="T37" fmla="*/ 535 h 551"/>
                <a:gd name="T38" fmla="*/ 244 w 302"/>
                <a:gd name="T39" fmla="*/ 94 h 551"/>
                <a:gd name="T40" fmla="*/ 266 w 302"/>
                <a:gd name="T41" fmla="*/ 228 h 551"/>
                <a:gd name="T42" fmla="*/ 302 w 302"/>
                <a:gd name="T43" fmla="*/ 33 h 551"/>
                <a:gd name="T44" fmla="*/ 302 w 302"/>
                <a:gd name="T45" fmla="*/ 30 h 551"/>
                <a:gd name="T46" fmla="*/ 267 w 302"/>
                <a:gd name="T47" fmla="*/ 0 h 5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02" h="551">
                  <a:moveTo>
                    <a:pt x="267" y="0"/>
                  </a:moveTo>
                  <a:cubicBezTo>
                    <a:pt x="71" y="0"/>
                    <a:pt x="71" y="0"/>
                    <a:pt x="71" y="0"/>
                  </a:cubicBezTo>
                  <a:cubicBezTo>
                    <a:pt x="53" y="0"/>
                    <a:pt x="38" y="13"/>
                    <a:pt x="36" y="30"/>
                  </a:cubicBezTo>
                  <a:cubicBezTo>
                    <a:pt x="0" y="216"/>
                    <a:pt x="0" y="216"/>
                    <a:pt x="0" y="216"/>
                  </a:cubicBezTo>
                  <a:cubicBezTo>
                    <a:pt x="0" y="218"/>
                    <a:pt x="0" y="219"/>
                    <a:pt x="1" y="221"/>
                  </a:cubicBezTo>
                  <a:cubicBezTo>
                    <a:pt x="0" y="222"/>
                    <a:pt x="0" y="224"/>
                    <a:pt x="0" y="226"/>
                  </a:cubicBezTo>
                  <a:cubicBezTo>
                    <a:pt x="0" y="245"/>
                    <a:pt x="16" y="261"/>
                    <a:pt x="36" y="261"/>
                  </a:cubicBezTo>
                  <a:cubicBezTo>
                    <a:pt x="53" y="261"/>
                    <a:pt x="68" y="249"/>
                    <a:pt x="71" y="232"/>
                  </a:cubicBezTo>
                  <a:cubicBezTo>
                    <a:pt x="93" y="94"/>
                    <a:pt x="93" y="94"/>
                    <a:pt x="93" y="94"/>
                  </a:cubicBezTo>
                  <a:cubicBezTo>
                    <a:pt x="93" y="535"/>
                    <a:pt x="93" y="535"/>
                    <a:pt x="93" y="535"/>
                  </a:cubicBezTo>
                  <a:cubicBezTo>
                    <a:pt x="93" y="541"/>
                    <a:pt x="94" y="546"/>
                    <a:pt x="97" y="551"/>
                  </a:cubicBezTo>
                  <a:cubicBezTo>
                    <a:pt x="117" y="550"/>
                    <a:pt x="139" y="550"/>
                    <a:pt x="161" y="550"/>
                  </a:cubicBezTo>
                  <a:cubicBezTo>
                    <a:pt x="163" y="545"/>
                    <a:pt x="164" y="540"/>
                    <a:pt x="164" y="535"/>
                  </a:cubicBezTo>
                  <a:cubicBezTo>
                    <a:pt x="164" y="317"/>
                    <a:pt x="164" y="317"/>
                    <a:pt x="164" y="317"/>
                  </a:cubicBezTo>
                  <a:cubicBezTo>
                    <a:pt x="173" y="317"/>
                    <a:pt x="173" y="317"/>
                    <a:pt x="173" y="317"/>
                  </a:cubicBezTo>
                  <a:cubicBezTo>
                    <a:pt x="173" y="535"/>
                    <a:pt x="173" y="535"/>
                    <a:pt x="173" y="535"/>
                  </a:cubicBezTo>
                  <a:cubicBezTo>
                    <a:pt x="173" y="540"/>
                    <a:pt x="174" y="545"/>
                    <a:pt x="176" y="550"/>
                  </a:cubicBezTo>
                  <a:cubicBezTo>
                    <a:pt x="199" y="550"/>
                    <a:pt x="220" y="550"/>
                    <a:pt x="240" y="551"/>
                  </a:cubicBezTo>
                  <a:cubicBezTo>
                    <a:pt x="243" y="546"/>
                    <a:pt x="244" y="541"/>
                    <a:pt x="244" y="535"/>
                  </a:cubicBezTo>
                  <a:cubicBezTo>
                    <a:pt x="244" y="94"/>
                    <a:pt x="244" y="94"/>
                    <a:pt x="244" y="94"/>
                  </a:cubicBezTo>
                  <a:cubicBezTo>
                    <a:pt x="266" y="228"/>
                    <a:pt x="266" y="228"/>
                    <a:pt x="266" y="228"/>
                  </a:cubicBezTo>
                  <a:cubicBezTo>
                    <a:pt x="302" y="33"/>
                    <a:pt x="302" y="33"/>
                    <a:pt x="302" y="33"/>
                  </a:cubicBezTo>
                  <a:cubicBezTo>
                    <a:pt x="302" y="30"/>
                    <a:pt x="302" y="30"/>
                    <a:pt x="302" y="30"/>
                  </a:cubicBezTo>
                  <a:cubicBezTo>
                    <a:pt x="299" y="13"/>
                    <a:pt x="284" y="0"/>
                    <a:pt x="267" y="0"/>
                  </a:cubicBezTo>
                </a:path>
              </a:pathLst>
            </a:custGeom>
            <a:solidFill>
              <a:srgbClr val="3C535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88" name="Picture 20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04348" y="5114726"/>
              <a:ext cx="213622" cy="414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0" name="Freeform 27"/>
            <p:cNvSpPr>
              <a:spLocks/>
            </p:cNvSpPr>
            <p:nvPr/>
          </p:nvSpPr>
          <p:spPr bwMode="auto">
            <a:xfrm>
              <a:off x="5529019" y="4304437"/>
              <a:ext cx="699795" cy="1182285"/>
            </a:xfrm>
            <a:custGeom>
              <a:avLst/>
              <a:gdLst>
                <a:gd name="T0" fmla="*/ 499 w 500"/>
                <a:gd name="T1" fmla="*/ 326 h 845"/>
                <a:gd name="T2" fmla="*/ 499 w 500"/>
                <a:gd name="T3" fmla="*/ 320 h 845"/>
                <a:gd name="T4" fmla="*/ 447 w 500"/>
                <a:gd name="T5" fmla="*/ 44 h 845"/>
                <a:gd name="T6" fmla="*/ 395 w 500"/>
                <a:gd name="T7" fmla="*/ 0 h 845"/>
                <a:gd name="T8" fmla="*/ 105 w 500"/>
                <a:gd name="T9" fmla="*/ 0 h 845"/>
                <a:gd name="T10" fmla="*/ 53 w 500"/>
                <a:gd name="T11" fmla="*/ 44 h 845"/>
                <a:gd name="T12" fmla="*/ 1 w 500"/>
                <a:gd name="T13" fmla="*/ 320 h 845"/>
                <a:gd name="T14" fmla="*/ 1 w 500"/>
                <a:gd name="T15" fmla="*/ 326 h 845"/>
                <a:gd name="T16" fmla="*/ 1 w 500"/>
                <a:gd name="T17" fmla="*/ 333 h 845"/>
                <a:gd name="T18" fmla="*/ 53 w 500"/>
                <a:gd name="T19" fmla="*/ 386 h 845"/>
                <a:gd name="T20" fmla="*/ 105 w 500"/>
                <a:gd name="T21" fmla="*/ 343 h 845"/>
                <a:gd name="T22" fmla="*/ 138 w 500"/>
                <a:gd name="T23" fmla="*/ 138 h 845"/>
                <a:gd name="T24" fmla="*/ 138 w 500"/>
                <a:gd name="T25" fmla="*/ 792 h 845"/>
                <a:gd name="T26" fmla="*/ 191 w 500"/>
                <a:gd name="T27" fmla="*/ 845 h 845"/>
                <a:gd name="T28" fmla="*/ 244 w 500"/>
                <a:gd name="T29" fmla="*/ 792 h 845"/>
                <a:gd name="T30" fmla="*/ 244 w 500"/>
                <a:gd name="T31" fmla="*/ 468 h 845"/>
                <a:gd name="T32" fmla="*/ 256 w 500"/>
                <a:gd name="T33" fmla="*/ 468 h 845"/>
                <a:gd name="T34" fmla="*/ 256 w 500"/>
                <a:gd name="T35" fmla="*/ 792 h 845"/>
                <a:gd name="T36" fmla="*/ 309 w 500"/>
                <a:gd name="T37" fmla="*/ 845 h 845"/>
                <a:gd name="T38" fmla="*/ 362 w 500"/>
                <a:gd name="T39" fmla="*/ 792 h 845"/>
                <a:gd name="T40" fmla="*/ 362 w 500"/>
                <a:gd name="T41" fmla="*/ 138 h 845"/>
                <a:gd name="T42" fmla="*/ 394 w 500"/>
                <a:gd name="T43" fmla="*/ 343 h 845"/>
                <a:gd name="T44" fmla="*/ 446 w 500"/>
                <a:gd name="T45" fmla="*/ 386 h 845"/>
                <a:gd name="T46" fmla="*/ 499 w 500"/>
                <a:gd name="T47" fmla="*/ 333 h 845"/>
                <a:gd name="T48" fmla="*/ 499 w 500"/>
                <a:gd name="T49" fmla="*/ 326 h 8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00" h="845">
                  <a:moveTo>
                    <a:pt x="499" y="326"/>
                  </a:moveTo>
                  <a:cubicBezTo>
                    <a:pt x="499" y="324"/>
                    <a:pt x="500" y="322"/>
                    <a:pt x="499" y="320"/>
                  </a:cubicBezTo>
                  <a:cubicBezTo>
                    <a:pt x="447" y="44"/>
                    <a:pt x="447" y="44"/>
                    <a:pt x="447" y="44"/>
                  </a:cubicBezTo>
                  <a:cubicBezTo>
                    <a:pt x="443" y="18"/>
                    <a:pt x="421" y="0"/>
                    <a:pt x="395" y="0"/>
                  </a:cubicBezTo>
                  <a:cubicBezTo>
                    <a:pt x="105" y="0"/>
                    <a:pt x="105" y="0"/>
                    <a:pt x="105" y="0"/>
                  </a:cubicBezTo>
                  <a:cubicBezTo>
                    <a:pt x="79" y="0"/>
                    <a:pt x="57" y="18"/>
                    <a:pt x="53" y="44"/>
                  </a:cubicBezTo>
                  <a:cubicBezTo>
                    <a:pt x="1" y="320"/>
                    <a:pt x="1" y="320"/>
                    <a:pt x="1" y="320"/>
                  </a:cubicBezTo>
                  <a:cubicBezTo>
                    <a:pt x="0" y="322"/>
                    <a:pt x="0" y="324"/>
                    <a:pt x="1" y="326"/>
                  </a:cubicBezTo>
                  <a:cubicBezTo>
                    <a:pt x="1" y="329"/>
                    <a:pt x="1" y="331"/>
                    <a:pt x="1" y="333"/>
                  </a:cubicBezTo>
                  <a:cubicBezTo>
                    <a:pt x="1" y="363"/>
                    <a:pt x="24" y="386"/>
                    <a:pt x="53" y="386"/>
                  </a:cubicBezTo>
                  <a:cubicBezTo>
                    <a:pt x="79" y="386"/>
                    <a:pt x="101" y="368"/>
                    <a:pt x="105" y="343"/>
                  </a:cubicBezTo>
                  <a:cubicBezTo>
                    <a:pt x="138" y="138"/>
                    <a:pt x="138" y="138"/>
                    <a:pt x="138" y="138"/>
                  </a:cubicBezTo>
                  <a:cubicBezTo>
                    <a:pt x="138" y="792"/>
                    <a:pt x="138" y="792"/>
                    <a:pt x="138" y="792"/>
                  </a:cubicBezTo>
                  <a:cubicBezTo>
                    <a:pt x="138" y="821"/>
                    <a:pt x="162" y="845"/>
                    <a:pt x="191" y="845"/>
                  </a:cubicBezTo>
                  <a:cubicBezTo>
                    <a:pt x="220" y="845"/>
                    <a:pt x="244" y="821"/>
                    <a:pt x="244" y="792"/>
                  </a:cubicBezTo>
                  <a:cubicBezTo>
                    <a:pt x="244" y="468"/>
                    <a:pt x="244" y="468"/>
                    <a:pt x="244" y="468"/>
                  </a:cubicBezTo>
                  <a:cubicBezTo>
                    <a:pt x="256" y="468"/>
                    <a:pt x="256" y="468"/>
                    <a:pt x="256" y="468"/>
                  </a:cubicBezTo>
                  <a:cubicBezTo>
                    <a:pt x="256" y="792"/>
                    <a:pt x="256" y="792"/>
                    <a:pt x="256" y="792"/>
                  </a:cubicBezTo>
                  <a:cubicBezTo>
                    <a:pt x="256" y="821"/>
                    <a:pt x="280" y="845"/>
                    <a:pt x="309" y="845"/>
                  </a:cubicBezTo>
                  <a:cubicBezTo>
                    <a:pt x="338" y="845"/>
                    <a:pt x="362" y="821"/>
                    <a:pt x="362" y="792"/>
                  </a:cubicBezTo>
                  <a:cubicBezTo>
                    <a:pt x="362" y="138"/>
                    <a:pt x="362" y="138"/>
                    <a:pt x="362" y="138"/>
                  </a:cubicBezTo>
                  <a:cubicBezTo>
                    <a:pt x="394" y="343"/>
                    <a:pt x="394" y="343"/>
                    <a:pt x="394" y="343"/>
                  </a:cubicBezTo>
                  <a:cubicBezTo>
                    <a:pt x="399" y="368"/>
                    <a:pt x="421" y="386"/>
                    <a:pt x="446" y="386"/>
                  </a:cubicBezTo>
                  <a:cubicBezTo>
                    <a:pt x="476" y="386"/>
                    <a:pt x="499" y="363"/>
                    <a:pt x="499" y="333"/>
                  </a:cubicBezTo>
                  <a:cubicBezTo>
                    <a:pt x="499" y="331"/>
                    <a:pt x="499" y="329"/>
                    <a:pt x="499" y="326"/>
                  </a:cubicBezTo>
                </a:path>
              </a:pathLst>
            </a:custGeom>
            <a:solidFill>
              <a:srgbClr val="83A1AF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" name="Freeform 14"/>
            <p:cNvSpPr>
              <a:spLocks noEditPoints="1"/>
            </p:cNvSpPr>
            <p:nvPr/>
          </p:nvSpPr>
          <p:spPr bwMode="auto">
            <a:xfrm>
              <a:off x="6035449" y="4352318"/>
              <a:ext cx="390412" cy="770695"/>
            </a:xfrm>
            <a:custGeom>
              <a:avLst/>
              <a:gdLst>
                <a:gd name="T0" fmla="*/ 35 w 279"/>
                <a:gd name="T1" fmla="*/ 318 h 551"/>
                <a:gd name="T2" fmla="*/ 35 w 279"/>
                <a:gd name="T3" fmla="*/ 535 h 551"/>
                <a:gd name="T4" fmla="*/ 39 w 279"/>
                <a:gd name="T5" fmla="*/ 551 h 551"/>
                <a:gd name="T6" fmla="*/ 103 w 279"/>
                <a:gd name="T7" fmla="*/ 550 h 551"/>
                <a:gd name="T8" fmla="*/ 106 w 279"/>
                <a:gd name="T9" fmla="*/ 535 h 551"/>
                <a:gd name="T10" fmla="*/ 106 w 279"/>
                <a:gd name="T11" fmla="*/ 348 h 551"/>
                <a:gd name="T12" fmla="*/ 84 w 279"/>
                <a:gd name="T13" fmla="*/ 352 h 551"/>
                <a:gd name="T14" fmla="*/ 35 w 279"/>
                <a:gd name="T15" fmla="*/ 318 h 551"/>
                <a:gd name="T16" fmla="*/ 0 w 279"/>
                <a:gd name="T17" fmla="*/ 104 h 551"/>
                <a:gd name="T18" fmla="*/ 0 w 279"/>
                <a:gd name="T19" fmla="*/ 254 h 551"/>
                <a:gd name="T20" fmla="*/ 13 w 279"/>
                <a:gd name="T21" fmla="*/ 232 h 551"/>
                <a:gd name="T22" fmla="*/ 17 w 279"/>
                <a:gd name="T23" fmla="*/ 210 h 551"/>
                <a:gd name="T24" fmla="*/ 0 w 279"/>
                <a:gd name="T25" fmla="*/ 104 h 551"/>
                <a:gd name="T26" fmla="*/ 208 w 279"/>
                <a:gd name="T27" fmla="*/ 0 h 551"/>
                <a:gd name="T28" fmla="*/ 83 w 279"/>
                <a:gd name="T29" fmla="*/ 0 h 551"/>
                <a:gd name="T30" fmla="*/ 85 w 279"/>
                <a:gd name="T31" fmla="*/ 10 h 551"/>
                <a:gd name="T32" fmla="*/ 137 w 279"/>
                <a:gd name="T33" fmla="*/ 286 h 551"/>
                <a:gd name="T34" fmla="*/ 137 w 279"/>
                <a:gd name="T35" fmla="*/ 292 h 551"/>
                <a:gd name="T36" fmla="*/ 137 w 279"/>
                <a:gd name="T37" fmla="*/ 299 h 551"/>
                <a:gd name="T38" fmla="*/ 115 w 279"/>
                <a:gd name="T39" fmla="*/ 343 h 551"/>
                <a:gd name="T40" fmla="*/ 115 w 279"/>
                <a:gd name="T41" fmla="*/ 535 h 551"/>
                <a:gd name="T42" fmla="*/ 118 w 279"/>
                <a:gd name="T43" fmla="*/ 550 h 551"/>
                <a:gd name="T44" fmla="*/ 182 w 279"/>
                <a:gd name="T45" fmla="*/ 551 h 551"/>
                <a:gd name="T46" fmla="*/ 186 w 279"/>
                <a:gd name="T47" fmla="*/ 535 h 551"/>
                <a:gd name="T48" fmla="*/ 186 w 279"/>
                <a:gd name="T49" fmla="*/ 94 h 551"/>
                <a:gd name="T50" fmla="*/ 208 w 279"/>
                <a:gd name="T51" fmla="*/ 232 h 551"/>
                <a:gd name="T52" fmla="*/ 243 w 279"/>
                <a:gd name="T53" fmla="*/ 261 h 551"/>
                <a:gd name="T54" fmla="*/ 279 w 279"/>
                <a:gd name="T55" fmla="*/ 226 h 551"/>
                <a:gd name="T56" fmla="*/ 278 w 279"/>
                <a:gd name="T57" fmla="*/ 221 h 551"/>
                <a:gd name="T58" fmla="*/ 279 w 279"/>
                <a:gd name="T59" fmla="*/ 216 h 551"/>
                <a:gd name="T60" fmla="*/ 244 w 279"/>
                <a:gd name="T61" fmla="*/ 30 h 551"/>
                <a:gd name="T62" fmla="*/ 208 w 279"/>
                <a:gd name="T63" fmla="*/ 0 h 5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79" h="551">
                  <a:moveTo>
                    <a:pt x="35" y="318"/>
                  </a:moveTo>
                  <a:cubicBezTo>
                    <a:pt x="35" y="535"/>
                    <a:pt x="35" y="535"/>
                    <a:pt x="35" y="535"/>
                  </a:cubicBezTo>
                  <a:cubicBezTo>
                    <a:pt x="35" y="541"/>
                    <a:pt x="36" y="546"/>
                    <a:pt x="39" y="551"/>
                  </a:cubicBezTo>
                  <a:cubicBezTo>
                    <a:pt x="59" y="550"/>
                    <a:pt x="80" y="550"/>
                    <a:pt x="103" y="550"/>
                  </a:cubicBezTo>
                  <a:cubicBezTo>
                    <a:pt x="105" y="545"/>
                    <a:pt x="106" y="540"/>
                    <a:pt x="106" y="535"/>
                  </a:cubicBezTo>
                  <a:cubicBezTo>
                    <a:pt x="106" y="348"/>
                    <a:pt x="106" y="348"/>
                    <a:pt x="106" y="348"/>
                  </a:cubicBezTo>
                  <a:cubicBezTo>
                    <a:pt x="100" y="351"/>
                    <a:pt x="92" y="352"/>
                    <a:pt x="84" y="352"/>
                  </a:cubicBezTo>
                  <a:cubicBezTo>
                    <a:pt x="62" y="352"/>
                    <a:pt x="43" y="338"/>
                    <a:pt x="35" y="318"/>
                  </a:cubicBezTo>
                  <a:moveTo>
                    <a:pt x="0" y="104"/>
                  </a:moveTo>
                  <a:cubicBezTo>
                    <a:pt x="0" y="254"/>
                    <a:pt x="0" y="254"/>
                    <a:pt x="0" y="254"/>
                  </a:cubicBezTo>
                  <a:cubicBezTo>
                    <a:pt x="6" y="249"/>
                    <a:pt x="11" y="241"/>
                    <a:pt x="13" y="232"/>
                  </a:cubicBezTo>
                  <a:cubicBezTo>
                    <a:pt x="17" y="210"/>
                    <a:pt x="17" y="210"/>
                    <a:pt x="17" y="210"/>
                  </a:cubicBezTo>
                  <a:cubicBezTo>
                    <a:pt x="0" y="104"/>
                    <a:pt x="0" y="104"/>
                    <a:pt x="0" y="104"/>
                  </a:cubicBezTo>
                  <a:moveTo>
                    <a:pt x="208" y="0"/>
                  </a:moveTo>
                  <a:cubicBezTo>
                    <a:pt x="83" y="0"/>
                    <a:pt x="83" y="0"/>
                    <a:pt x="83" y="0"/>
                  </a:cubicBezTo>
                  <a:cubicBezTo>
                    <a:pt x="84" y="3"/>
                    <a:pt x="85" y="7"/>
                    <a:pt x="85" y="10"/>
                  </a:cubicBezTo>
                  <a:cubicBezTo>
                    <a:pt x="137" y="286"/>
                    <a:pt x="137" y="286"/>
                    <a:pt x="137" y="286"/>
                  </a:cubicBezTo>
                  <a:cubicBezTo>
                    <a:pt x="138" y="288"/>
                    <a:pt x="137" y="290"/>
                    <a:pt x="137" y="292"/>
                  </a:cubicBezTo>
                  <a:cubicBezTo>
                    <a:pt x="137" y="295"/>
                    <a:pt x="137" y="297"/>
                    <a:pt x="137" y="299"/>
                  </a:cubicBezTo>
                  <a:cubicBezTo>
                    <a:pt x="137" y="317"/>
                    <a:pt x="128" y="333"/>
                    <a:pt x="115" y="343"/>
                  </a:cubicBezTo>
                  <a:cubicBezTo>
                    <a:pt x="115" y="535"/>
                    <a:pt x="115" y="535"/>
                    <a:pt x="115" y="535"/>
                  </a:cubicBezTo>
                  <a:cubicBezTo>
                    <a:pt x="115" y="540"/>
                    <a:pt x="116" y="545"/>
                    <a:pt x="118" y="550"/>
                  </a:cubicBezTo>
                  <a:cubicBezTo>
                    <a:pt x="141" y="550"/>
                    <a:pt x="162" y="550"/>
                    <a:pt x="182" y="551"/>
                  </a:cubicBezTo>
                  <a:cubicBezTo>
                    <a:pt x="185" y="546"/>
                    <a:pt x="186" y="541"/>
                    <a:pt x="186" y="535"/>
                  </a:cubicBezTo>
                  <a:cubicBezTo>
                    <a:pt x="186" y="94"/>
                    <a:pt x="186" y="94"/>
                    <a:pt x="186" y="94"/>
                  </a:cubicBezTo>
                  <a:cubicBezTo>
                    <a:pt x="208" y="232"/>
                    <a:pt x="208" y="232"/>
                    <a:pt x="208" y="232"/>
                  </a:cubicBezTo>
                  <a:cubicBezTo>
                    <a:pt x="211" y="249"/>
                    <a:pt x="226" y="261"/>
                    <a:pt x="243" y="261"/>
                  </a:cubicBezTo>
                  <a:cubicBezTo>
                    <a:pt x="263" y="261"/>
                    <a:pt x="279" y="245"/>
                    <a:pt x="279" y="226"/>
                  </a:cubicBezTo>
                  <a:cubicBezTo>
                    <a:pt x="279" y="224"/>
                    <a:pt x="279" y="222"/>
                    <a:pt x="278" y="221"/>
                  </a:cubicBezTo>
                  <a:cubicBezTo>
                    <a:pt x="279" y="219"/>
                    <a:pt x="279" y="218"/>
                    <a:pt x="279" y="216"/>
                  </a:cubicBezTo>
                  <a:cubicBezTo>
                    <a:pt x="244" y="30"/>
                    <a:pt x="244" y="30"/>
                    <a:pt x="244" y="30"/>
                  </a:cubicBezTo>
                  <a:cubicBezTo>
                    <a:pt x="241" y="13"/>
                    <a:pt x="226" y="0"/>
                    <a:pt x="208" y="0"/>
                  </a:cubicBezTo>
                </a:path>
              </a:pathLst>
            </a:custGeom>
            <a:solidFill>
              <a:srgbClr val="3C535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文本框 21"/>
          <p:cNvSpPr txBox="1"/>
          <p:nvPr/>
        </p:nvSpPr>
        <p:spPr>
          <a:xfrm>
            <a:off x="482946" y="719505"/>
            <a:ext cx="14220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硬件方法论</a:t>
            </a:r>
          </a:p>
        </p:txBody>
      </p:sp>
    </p:spTree>
    <p:extLst>
      <p:ext uri="{BB962C8B-B14F-4D97-AF65-F5344CB8AC3E}">
        <p14:creationId xmlns:p14="http://schemas.microsoft.com/office/powerpoint/2010/main" val="3808660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rgbClr val="3B2F2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Freeform 5"/>
          <p:cNvSpPr>
            <a:spLocks noChangeArrowheads="1"/>
          </p:cNvSpPr>
          <p:nvPr/>
        </p:nvSpPr>
        <p:spPr bwMode="auto">
          <a:xfrm>
            <a:off x="619125" y="150813"/>
            <a:ext cx="11231563" cy="6078537"/>
          </a:xfrm>
          <a:custGeom>
            <a:avLst/>
            <a:gdLst>
              <a:gd name="T0" fmla="*/ 0 w 996"/>
              <a:gd name="T1" fmla="*/ 0 h 914"/>
              <a:gd name="T2" fmla="*/ 0 w 996"/>
              <a:gd name="T3" fmla="*/ 914 h 914"/>
              <a:gd name="T4" fmla="*/ 996 w 996"/>
              <a:gd name="T5" fmla="*/ 914 h 914"/>
              <a:gd name="T6" fmla="*/ 990 w 996"/>
              <a:gd name="T7" fmla="*/ 0 h 914"/>
              <a:gd name="T8" fmla="*/ 0 w 996"/>
              <a:gd name="T9" fmla="*/ 0 h 91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996"/>
              <a:gd name="T16" fmla="*/ 0 h 914"/>
              <a:gd name="T17" fmla="*/ 996 w 996"/>
              <a:gd name="T18" fmla="*/ 914 h 91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996" h="914">
                <a:moveTo>
                  <a:pt x="0" y="0"/>
                </a:moveTo>
                <a:cubicBezTo>
                  <a:pt x="0" y="914"/>
                  <a:pt x="0" y="914"/>
                  <a:pt x="0" y="914"/>
                </a:cubicBezTo>
                <a:cubicBezTo>
                  <a:pt x="996" y="914"/>
                  <a:pt x="996" y="914"/>
                  <a:pt x="996" y="914"/>
                </a:cubicBezTo>
                <a:cubicBezTo>
                  <a:pt x="990" y="0"/>
                  <a:pt x="990" y="0"/>
                  <a:pt x="990" y="0"/>
                </a:cubicBezTo>
                <a:cubicBezTo>
                  <a:pt x="990" y="0"/>
                  <a:pt x="504" y="94"/>
                  <a:pt x="0" y="0"/>
                </a:cubicBezTo>
                <a:close/>
              </a:path>
            </a:pathLst>
          </a:custGeom>
          <a:solidFill>
            <a:srgbClr val="46E5C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方正兰亭细黑_GBK" charset="-122"/>
              <a:sym typeface="宋体" panose="02010600030101010101" pitchFamily="2" charset="-122"/>
            </a:endParaRPr>
          </a:p>
        </p:txBody>
      </p:sp>
      <p:sp>
        <p:nvSpPr>
          <p:cNvPr id="9219" name="矩形 12"/>
          <p:cNvSpPr>
            <a:spLocks noChangeArrowheads="1"/>
          </p:cNvSpPr>
          <p:nvPr/>
        </p:nvSpPr>
        <p:spPr bwMode="auto">
          <a:xfrm>
            <a:off x="336550" y="338138"/>
            <a:ext cx="11514138" cy="6251575"/>
          </a:xfrm>
          <a:prstGeom prst="rect">
            <a:avLst/>
          </a:prstGeom>
          <a:solidFill>
            <a:srgbClr val="F2E7C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zh-CN" dirty="0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grpSp>
        <p:nvGrpSpPr>
          <p:cNvPr id="9220" name="Group 4"/>
          <p:cNvGrpSpPr>
            <a:grpSpLocks/>
          </p:cNvGrpSpPr>
          <p:nvPr/>
        </p:nvGrpSpPr>
        <p:grpSpPr bwMode="auto">
          <a:xfrm>
            <a:off x="58738" y="658813"/>
            <a:ext cx="2017712" cy="745661"/>
            <a:chOff x="0" y="0"/>
            <a:chExt cx="1844956" cy="745763"/>
          </a:xfrm>
        </p:grpSpPr>
        <p:sp>
          <p:nvSpPr>
            <p:cNvPr id="9221" name="Freeform 44"/>
            <p:cNvSpPr>
              <a:spLocks noChangeArrowheads="1"/>
            </p:cNvSpPr>
            <p:nvPr/>
          </p:nvSpPr>
          <p:spPr bwMode="auto">
            <a:xfrm rot="10800000">
              <a:off x="2643" y="0"/>
              <a:ext cx="1842313" cy="490783"/>
            </a:xfrm>
            <a:custGeom>
              <a:avLst/>
              <a:gdLst>
                <a:gd name="T0" fmla="*/ 1730 w 1730"/>
                <a:gd name="T1" fmla="*/ 406 h 406"/>
                <a:gd name="T2" fmla="*/ 1730 w 1730"/>
                <a:gd name="T3" fmla="*/ 0 h 406"/>
                <a:gd name="T4" fmla="*/ 0 w 1730"/>
                <a:gd name="T5" fmla="*/ 0 h 406"/>
                <a:gd name="T6" fmla="*/ 126 w 1730"/>
                <a:gd name="T7" fmla="*/ 203 h 406"/>
                <a:gd name="T8" fmla="*/ 0 w 1730"/>
                <a:gd name="T9" fmla="*/ 406 h 406"/>
                <a:gd name="T10" fmla="*/ 1730 w 1730"/>
                <a:gd name="T11" fmla="*/ 406 h 40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730"/>
                <a:gd name="T19" fmla="*/ 0 h 406"/>
                <a:gd name="T20" fmla="*/ 1730 w 1730"/>
                <a:gd name="T21" fmla="*/ 406 h 40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730" h="406">
                  <a:moveTo>
                    <a:pt x="1730" y="406"/>
                  </a:moveTo>
                  <a:lnTo>
                    <a:pt x="1730" y="0"/>
                  </a:lnTo>
                  <a:lnTo>
                    <a:pt x="0" y="0"/>
                  </a:lnTo>
                  <a:lnTo>
                    <a:pt x="126" y="203"/>
                  </a:lnTo>
                  <a:lnTo>
                    <a:pt x="0" y="406"/>
                  </a:lnTo>
                  <a:lnTo>
                    <a:pt x="1730" y="406"/>
                  </a:ln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方正兰亭细黑_GBK" charset="-122"/>
                <a:sym typeface="宋体" panose="02010600030101010101" pitchFamily="2" charset="-122"/>
              </a:endParaRPr>
            </a:p>
          </p:txBody>
        </p:sp>
        <p:sp>
          <p:nvSpPr>
            <p:cNvPr id="9222" name="直角三角形 5"/>
            <p:cNvSpPr>
              <a:spLocks noChangeArrowheads="1"/>
            </p:cNvSpPr>
            <p:nvPr/>
          </p:nvSpPr>
          <p:spPr bwMode="auto">
            <a:xfrm rot="10800000">
              <a:off x="0" y="492555"/>
              <a:ext cx="253208" cy="253208"/>
            </a:xfrm>
            <a:prstGeom prst="rtTriangle">
              <a:avLst/>
            </a:prstGeom>
            <a:solidFill>
              <a:srgbClr val="7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sp>
        <p:nvSpPr>
          <p:cNvPr id="4" name="文本框 3"/>
          <p:cNvSpPr txBox="1"/>
          <p:nvPr/>
        </p:nvSpPr>
        <p:spPr>
          <a:xfrm>
            <a:off x="482946" y="719505"/>
            <a:ext cx="14220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硬件设计篇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702020" y="1404474"/>
            <a:ext cx="16601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硬件设计流程</a:t>
            </a:r>
          </a:p>
        </p:txBody>
      </p:sp>
      <p:sp>
        <p:nvSpPr>
          <p:cNvPr id="33" name="文本框 32"/>
          <p:cNvSpPr txBox="1"/>
          <p:nvPr/>
        </p:nvSpPr>
        <p:spPr>
          <a:xfrm>
            <a:off x="2502655" y="3005201"/>
            <a:ext cx="468431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从市场需求、比赛需求点出发，了解解决方案，分析可行性</a:t>
            </a:r>
            <a:endParaRPr lang="en-US" altLang="zh-CN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例如</a:t>
            </a:r>
            <a:r>
              <a:rPr lang="en-US" altLang="zh-CN" sz="1200" dirty="0" err="1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RoboMaster</a:t>
            </a:r>
            <a:r>
              <a:rPr lang="zh-CN" altLang="en-US" sz="12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比赛上“超级电容”加速方案：技术是否成熟？存在哪些隐患？实现及调试难度如何？是否有更高效的方案？</a:t>
            </a:r>
            <a:r>
              <a:rPr lang="en-US" altLang="zh-CN" sz="12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</a:t>
            </a:r>
          </a:p>
        </p:txBody>
      </p:sp>
      <p:graphicFrame>
        <p:nvGraphicFramePr>
          <p:cNvPr id="3" name="对象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12219884"/>
              </p:ext>
            </p:extLst>
          </p:nvPr>
        </p:nvGraphicFramePr>
        <p:xfrm>
          <a:off x="2602239" y="1773806"/>
          <a:ext cx="6686550" cy="485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0" name="Visio" r:id="rId5" imgW="6686601" imgH="485730" progId="Visio.Drawing.15">
                  <p:embed/>
                </p:oleObj>
              </mc:Choice>
              <mc:Fallback>
                <p:oleObj name="Visio" r:id="rId5" imgW="6686601" imgH="485730" progId="Visio.Drawing.15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602239" y="1773806"/>
                        <a:ext cx="6686550" cy="4857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" name="文本框 27"/>
          <p:cNvSpPr txBox="1"/>
          <p:nvPr/>
        </p:nvSpPr>
        <p:spPr>
          <a:xfrm>
            <a:off x="2502656" y="2585198"/>
            <a:ext cx="2968861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5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背景调查</a:t>
            </a:r>
          </a:p>
        </p:txBody>
      </p:sp>
      <p:pic>
        <p:nvPicPr>
          <p:cNvPr id="1032" name="Picture 8" descr="E:\Genius\config\users\screenshot\@@1542115370606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5091" y="2701641"/>
            <a:ext cx="1603698" cy="1258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文本框 12"/>
          <p:cNvSpPr txBox="1"/>
          <p:nvPr/>
        </p:nvSpPr>
        <p:spPr>
          <a:xfrm>
            <a:off x="2498378" y="3975726"/>
            <a:ext cx="2968861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5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需求分析</a:t>
            </a:r>
            <a:r>
              <a:rPr lang="en-US" altLang="zh-CN" sz="15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—5W</a:t>
            </a:r>
            <a:r>
              <a:rPr lang="zh-CN" altLang="en-US" sz="15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法则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4300518" y="4413470"/>
            <a:ext cx="468431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What—</a:t>
            </a:r>
            <a:r>
              <a:rPr lang="zh-CN" altLang="en-US" sz="12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设计目标，具体功能，达标要求等</a:t>
            </a:r>
            <a:endParaRPr lang="en-US" altLang="zh-CN" sz="1200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Why—</a:t>
            </a:r>
            <a:r>
              <a:rPr lang="zh-CN" altLang="en-US" sz="12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必要性</a:t>
            </a:r>
            <a:endParaRPr lang="en-US" altLang="zh-CN" sz="1200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Where—</a:t>
            </a:r>
            <a:r>
              <a:rPr lang="zh-CN" altLang="en-US" sz="12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执行的地点</a:t>
            </a:r>
            <a:endParaRPr lang="en-US" altLang="zh-CN" sz="1200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Who—</a:t>
            </a:r>
            <a:r>
              <a:rPr lang="zh-CN" altLang="en-US" sz="12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人员分工，责任分配</a:t>
            </a:r>
            <a:endParaRPr lang="en-US" altLang="zh-CN" sz="1200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When—</a:t>
            </a:r>
            <a:r>
              <a:rPr lang="zh-CN" altLang="en-US" sz="12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具体时间轴、时间节点、</a:t>
            </a:r>
            <a:r>
              <a:rPr lang="en-US" altLang="zh-CN" sz="12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deadline</a:t>
            </a:r>
          </a:p>
        </p:txBody>
      </p:sp>
      <p:pic>
        <p:nvPicPr>
          <p:cNvPr id="1036" name="Picture 12" descr="E:\Genius\config\users\screenshot\@@1542164286607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2239" y="4468920"/>
            <a:ext cx="1562100" cy="1053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42451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rgbClr val="3B2F2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Freeform 5"/>
          <p:cNvSpPr>
            <a:spLocks noChangeArrowheads="1"/>
          </p:cNvSpPr>
          <p:nvPr/>
        </p:nvSpPr>
        <p:spPr bwMode="auto">
          <a:xfrm>
            <a:off x="619125" y="150813"/>
            <a:ext cx="11231563" cy="6078537"/>
          </a:xfrm>
          <a:custGeom>
            <a:avLst/>
            <a:gdLst>
              <a:gd name="T0" fmla="*/ 0 w 996"/>
              <a:gd name="T1" fmla="*/ 0 h 914"/>
              <a:gd name="T2" fmla="*/ 0 w 996"/>
              <a:gd name="T3" fmla="*/ 914 h 914"/>
              <a:gd name="T4" fmla="*/ 996 w 996"/>
              <a:gd name="T5" fmla="*/ 914 h 914"/>
              <a:gd name="T6" fmla="*/ 990 w 996"/>
              <a:gd name="T7" fmla="*/ 0 h 914"/>
              <a:gd name="T8" fmla="*/ 0 w 996"/>
              <a:gd name="T9" fmla="*/ 0 h 91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996"/>
              <a:gd name="T16" fmla="*/ 0 h 914"/>
              <a:gd name="T17" fmla="*/ 996 w 996"/>
              <a:gd name="T18" fmla="*/ 914 h 91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996" h="914">
                <a:moveTo>
                  <a:pt x="0" y="0"/>
                </a:moveTo>
                <a:cubicBezTo>
                  <a:pt x="0" y="914"/>
                  <a:pt x="0" y="914"/>
                  <a:pt x="0" y="914"/>
                </a:cubicBezTo>
                <a:cubicBezTo>
                  <a:pt x="996" y="914"/>
                  <a:pt x="996" y="914"/>
                  <a:pt x="996" y="914"/>
                </a:cubicBezTo>
                <a:cubicBezTo>
                  <a:pt x="990" y="0"/>
                  <a:pt x="990" y="0"/>
                  <a:pt x="990" y="0"/>
                </a:cubicBezTo>
                <a:cubicBezTo>
                  <a:pt x="990" y="0"/>
                  <a:pt x="504" y="94"/>
                  <a:pt x="0" y="0"/>
                </a:cubicBezTo>
                <a:close/>
              </a:path>
            </a:pathLst>
          </a:custGeom>
          <a:solidFill>
            <a:srgbClr val="46E5C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方正兰亭细黑_GBK" charset="-122"/>
              <a:sym typeface="宋体" panose="02010600030101010101" pitchFamily="2" charset="-122"/>
            </a:endParaRPr>
          </a:p>
        </p:txBody>
      </p:sp>
      <p:sp>
        <p:nvSpPr>
          <p:cNvPr id="9219" name="矩形 12"/>
          <p:cNvSpPr>
            <a:spLocks noChangeArrowheads="1"/>
          </p:cNvSpPr>
          <p:nvPr/>
        </p:nvSpPr>
        <p:spPr bwMode="auto">
          <a:xfrm>
            <a:off x="336550" y="338138"/>
            <a:ext cx="11514138" cy="6251575"/>
          </a:xfrm>
          <a:prstGeom prst="rect">
            <a:avLst/>
          </a:prstGeom>
          <a:solidFill>
            <a:srgbClr val="F2E7C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zh-CN" dirty="0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grpSp>
        <p:nvGrpSpPr>
          <p:cNvPr id="9220" name="Group 4"/>
          <p:cNvGrpSpPr>
            <a:grpSpLocks/>
          </p:cNvGrpSpPr>
          <p:nvPr/>
        </p:nvGrpSpPr>
        <p:grpSpPr bwMode="auto">
          <a:xfrm>
            <a:off x="58738" y="658813"/>
            <a:ext cx="2017712" cy="745661"/>
            <a:chOff x="0" y="0"/>
            <a:chExt cx="1844956" cy="745763"/>
          </a:xfrm>
        </p:grpSpPr>
        <p:sp>
          <p:nvSpPr>
            <p:cNvPr id="9221" name="Freeform 44"/>
            <p:cNvSpPr>
              <a:spLocks noChangeArrowheads="1"/>
            </p:cNvSpPr>
            <p:nvPr/>
          </p:nvSpPr>
          <p:spPr bwMode="auto">
            <a:xfrm rot="10800000">
              <a:off x="2643" y="0"/>
              <a:ext cx="1842313" cy="490783"/>
            </a:xfrm>
            <a:custGeom>
              <a:avLst/>
              <a:gdLst>
                <a:gd name="T0" fmla="*/ 1730 w 1730"/>
                <a:gd name="T1" fmla="*/ 406 h 406"/>
                <a:gd name="T2" fmla="*/ 1730 w 1730"/>
                <a:gd name="T3" fmla="*/ 0 h 406"/>
                <a:gd name="T4" fmla="*/ 0 w 1730"/>
                <a:gd name="T5" fmla="*/ 0 h 406"/>
                <a:gd name="T6" fmla="*/ 126 w 1730"/>
                <a:gd name="T7" fmla="*/ 203 h 406"/>
                <a:gd name="T8" fmla="*/ 0 w 1730"/>
                <a:gd name="T9" fmla="*/ 406 h 406"/>
                <a:gd name="T10" fmla="*/ 1730 w 1730"/>
                <a:gd name="T11" fmla="*/ 406 h 40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730"/>
                <a:gd name="T19" fmla="*/ 0 h 406"/>
                <a:gd name="T20" fmla="*/ 1730 w 1730"/>
                <a:gd name="T21" fmla="*/ 406 h 40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730" h="406">
                  <a:moveTo>
                    <a:pt x="1730" y="406"/>
                  </a:moveTo>
                  <a:lnTo>
                    <a:pt x="1730" y="0"/>
                  </a:lnTo>
                  <a:lnTo>
                    <a:pt x="0" y="0"/>
                  </a:lnTo>
                  <a:lnTo>
                    <a:pt x="126" y="203"/>
                  </a:lnTo>
                  <a:lnTo>
                    <a:pt x="0" y="406"/>
                  </a:lnTo>
                  <a:lnTo>
                    <a:pt x="1730" y="406"/>
                  </a:ln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方正兰亭细黑_GBK" charset="-122"/>
                <a:sym typeface="宋体" panose="02010600030101010101" pitchFamily="2" charset="-122"/>
              </a:endParaRPr>
            </a:p>
          </p:txBody>
        </p:sp>
        <p:sp>
          <p:nvSpPr>
            <p:cNvPr id="9222" name="直角三角形 5"/>
            <p:cNvSpPr>
              <a:spLocks noChangeArrowheads="1"/>
            </p:cNvSpPr>
            <p:nvPr/>
          </p:nvSpPr>
          <p:spPr bwMode="auto">
            <a:xfrm rot="10800000">
              <a:off x="0" y="492555"/>
              <a:ext cx="253208" cy="253208"/>
            </a:xfrm>
            <a:prstGeom prst="rtTriangle">
              <a:avLst/>
            </a:prstGeom>
            <a:solidFill>
              <a:srgbClr val="7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sp>
        <p:nvSpPr>
          <p:cNvPr id="4" name="文本框 3"/>
          <p:cNvSpPr txBox="1"/>
          <p:nvPr/>
        </p:nvSpPr>
        <p:spPr>
          <a:xfrm>
            <a:off x="482946" y="719505"/>
            <a:ext cx="14220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硬件设计篇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702021" y="1404474"/>
            <a:ext cx="18079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硬件设计流程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1193972" y="1859473"/>
            <a:ext cx="2968861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5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总体方案设计</a:t>
            </a:r>
          </a:p>
        </p:txBody>
      </p:sp>
      <p:sp>
        <p:nvSpPr>
          <p:cNvPr id="27" name="文本框 26"/>
          <p:cNvSpPr txBox="1"/>
          <p:nvPr/>
        </p:nvSpPr>
        <p:spPr>
          <a:xfrm>
            <a:off x="1404137" y="3509497"/>
            <a:ext cx="296886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ea"/>
              <a:buAutoNum type="circleNumDbPlain"/>
            </a:pP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方案设计</a:t>
            </a:r>
          </a:p>
        </p:txBody>
      </p:sp>
      <p:sp>
        <p:nvSpPr>
          <p:cNvPr id="36" name="文本框 35"/>
          <p:cNvSpPr txBox="1"/>
          <p:nvPr/>
        </p:nvSpPr>
        <p:spPr>
          <a:xfrm>
            <a:off x="6678007" y="2893090"/>
            <a:ext cx="85626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总体设计</a:t>
            </a:r>
          </a:p>
        </p:txBody>
      </p:sp>
      <p:sp>
        <p:nvSpPr>
          <p:cNvPr id="44" name="文本框 43"/>
          <p:cNvSpPr txBox="1"/>
          <p:nvPr/>
        </p:nvSpPr>
        <p:spPr>
          <a:xfrm>
            <a:off x="1164566" y="2268305"/>
            <a:ext cx="4305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方案设计是在明确设计任务需求的基础上，通过对任务的</a:t>
            </a:r>
            <a:r>
              <a:rPr lang="zh-CN" altLang="en-US" sz="12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抽象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进一步认识问题的本质，接着进行透彻的</a:t>
            </a:r>
            <a:r>
              <a:rPr lang="zh-CN" altLang="en-US" sz="12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功能分析与综合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，建立系统的</a:t>
            </a:r>
            <a:r>
              <a:rPr lang="zh-CN" altLang="en-US" sz="12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功能结构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，进而寻找实现各分功能的作用原理，并进行</a:t>
            </a:r>
            <a:r>
              <a:rPr lang="zh-CN" altLang="en-US" sz="12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组合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以实现总的功能</a:t>
            </a:r>
          </a:p>
        </p:txBody>
      </p:sp>
      <p:grpSp>
        <p:nvGrpSpPr>
          <p:cNvPr id="49" name="Group 2185"/>
          <p:cNvGrpSpPr/>
          <p:nvPr/>
        </p:nvGrpSpPr>
        <p:grpSpPr>
          <a:xfrm>
            <a:off x="5509231" y="2059162"/>
            <a:ext cx="1168776" cy="1404763"/>
            <a:chOff x="7753351" y="514352"/>
            <a:chExt cx="1551517" cy="1864783"/>
          </a:xfrm>
        </p:grpSpPr>
        <p:sp>
          <p:nvSpPr>
            <p:cNvPr id="50" name="Freeform 240"/>
            <p:cNvSpPr>
              <a:spLocks/>
            </p:cNvSpPr>
            <p:nvPr/>
          </p:nvSpPr>
          <p:spPr bwMode="auto">
            <a:xfrm>
              <a:off x="7753351" y="514352"/>
              <a:ext cx="1551517" cy="1289050"/>
            </a:xfrm>
            <a:custGeom>
              <a:avLst/>
              <a:gdLst>
                <a:gd name="T0" fmla="*/ 716 w 723"/>
                <a:gd name="T1" fmla="*/ 340 h 601"/>
                <a:gd name="T2" fmla="*/ 643 w 723"/>
                <a:gd name="T3" fmla="*/ 224 h 601"/>
                <a:gd name="T4" fmla="*/ 563 w 723"/>
                <a:gd name="T5" fmla="*/ 83 h 601"/>
                <a:gd name="T6" fmla="*/ 522 w 723"/>
                <a:gd name="T7" fmla="*/ 34 h 601"/>
                <a:gd name="T8" fmla="*/ 449 w 723"/>
                <a:gd name="T9" fmla="*/ 67 h 601"/>
                <a:gd name="T10" fmla="*/ 417 w 723"/>
                <a:gd name="T11" fmla="*/ 18 h 601"/>
                <a:gd name="T12" fmla="*/ 345 w 723"/>
                <a:gd name="T13" fmla="*/ 1 h 601"/>
                <a:gd name="T14" fmla="*/ 241 w 723"/>
                <a:gd name="T15" fmla="*/ 77 h 601"/>
                <a:gd name="T16" fmla="*/ 128 w 723"/>
                <a:gd name="T17" fmla="*/ 168 h 601"/>
                <a:gd name="T18" fmla="*/ 46 w 723"/>
                <a:gd name="T19" fmla="*/ 196 h 601"/>
                <a:gd name="T20" fmla="*/ 5 w 723"/>
                <a:gd name="T21" fmla="*/ 285 h 601"/>
                <a:gd name="T22" fmla="*/ 77 w 723"/>
                <a:gd name="T23" fmla="*/ 428 h 601"/>
                <a:gd name="T24" fmla="*/ 87 w 723"/>
                <a:gd name="T25" fmla="*/ 531 h 601"/>
                <a:gd name="T26" fmla="*/ 171 w 723"/>
                <a:gd name="T27" fmla="*/ 543 h 601"/>
                <a:gd name="T28" fmla="*/ 242 w 723"/>
                <a:gd name="T29" fmla="*/ 592 h 601"/>
                <a:gd name="T30" fmla="*/ 302 w 723"/>
                <a:gd name="T31" fmla="*/ 562 h 601"/>
                <a:gd name="T32" fmla="*/ 355 w 723"/>
                <a:gd name="T33" fmla="*/ 559 h 601"/>
                <a:gd name="T34" fmla="*/ 407 w 723"/>
                <a:gd name="T35" fmla="*/ 600 h 601"/>
                <a:gd name="T36" fmla="*/ 456 w 723"/>
                <a:gd name="T37" fmla="*/ 557 h 601"/>
                <a:gd name="T38" fmla="*/ 493 w 723"/>
                <a:gd name="T39" fmla="*/ 581 h 601"/>
                <a:gd name="T40" fmla="*/ 525 w 723"/>
                <a:gd name="T41" fmla="*/ 541 h 601"/>
                <a:gd name="T42" fmla="*/ 618 w 723"/>
                <a:gd name="T43" fmla="*/ 546 h 601"/>
                <a:gd name="T44" fmla="*/ 625 w 723"/>
                <a:gd name="T45" fmla="*/ 472 h 601"/>
                <a:gd name="T46" fmla="*/ 716 w 723"/>
                <a:gd name="T47" fmla="*/ 340 h 6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723" h="601">
                  <a:moveTo>
                    <a:pt x="716" y="340"/>
                  </a:moveTo>
                  <a:cubicBezTo>
                    <a:pt x="712" y="298"/>
                    <a:pt x="688" y="235"/>
                    <a:pt x="643" y="224"/>
                  </a:cubicBezTo>
                  <a:cubicBezTo>
                    <a:pt x="698" y="185"/>
                    <a:pt x="641" y="42"/>
                    <a:pt x="563" y="83"/>
                  </a:cubicBezTo>
                  <a:cubicBezTo>
                    <a:pt x="561" y="58"/>
                    <a:pt x="549" y="38"/>
                    <a:pt x="522" y="34"/>
                  </a:cubicBezTo>
                  <a:cubicBezTo>
                    <a:pt x="495" y="31"/>
                    <a:pt x="468" y="47"/>
                    <a:pt x="449" y="67"/>
                  </a:cubicBezTo>
                  <a:cubicBezTo>
                    <a:pt x="442" y="49"/>
                    <a:pt x="433" y="30"/>
                    <a:pt x="417" y="18"/>
                  </a:cubicBezTo>
                  <a:cubicBezTo>
                    <a:pt x="396" y="3"/>
                    <a:pt x="370" y="0"/>
                    <a:pt x="345" y="1"/>
                  </a:cubicBezTo>
                  <a:cubicBezTo>
                    <a:pt x="298" y="3"/>
                    <a:pt x="254" y="31"/>
                    <a:pt x="241" y="77"/>
                  </a:cubicBezTo>
                  <a:cubicBezTo>
                    <a:pt x="184" y="20"/>
                    <a:pt x="82" y="105"/>
                    <a:pt x="128" y="168"/>
                  </a:cubicBezTo>
                  <a:cubicBezTo>
                    <a:pt x="99" y="170"/>
                    <a:pt x="70" y="177"/>
                    <a:pt x="46" y="196"/>
                  </a:cubicBezTo>
                  <a:cubicBezTo>
                    <a:pt x="20" y="217"/>
                    <a:pt x="8" y="252"/>
                    <a:pt x="5" y="285"/>
                  </a:cubicBezTo>
                  <a:cubicBezTo>
                    <a:pt x="0" y="338"/>
                    <a:pt x="17" y="417"/>
                    <a:pt x="77" y="428"/>
                  </a:cubicBezTo>
                  <a:cubicBezTo>
                    <a:pt x="52" y="460"/>
                    <a:pt x="59" y="501"/>
                    <a:pt x="87" y="531"/>
                  </a:cubicBezTo>
                  <a:cubicBezTo>
                    <a:pt x="109" y="556"/>
                    <a:pt x="147" y="568"/>
                    <a:pt x="171" y="543"/>
                  </a:cubicBezTo>
                  <a:cubicBezTo>
                    <a:pt x="181" y="573"/>
                    <a:pt x="209" y="592"/>
                    <a:pt x="242" y="592"/>
                  </a:cubicBezTo>
                  <a:cubicBezTo>
                    <a:pt x="262" y="591"/>
                    <a:pt x="294" y="584"/>
                    <a:pt x="302" y="562"/>
                  </a:cubicBezTo>
                  <a:cubicBezTo>
                    <a:pt x="318" y="575"/>
                    <a:pt x="340" y="572"/>
                    <a:pt x="355" y="559"/>
                  </a:cubicBezTo>
                  <a:cubicBezTo>
                    <a:pt x="366" y="581"/>
                    <a:pt x="380" y="601"/>
                    <a:pt x="407" y="600"/>
                  </a:cubicBezTo>
                  <a:cubicBezTo>
                    <a:pt x="431" y="599"/>
                    <a:pt x="449" y="579"/>
                    <a:pt x="456" y="557"/>
                  </a:cubicBezTo>
                  <a:cubicBezTo>
                    <a:pt x="464" y="571"/>
                    <a:pt x="475" y="582"/>
                    <a:pt x="493" y="581"/>
                  </a:cubicBezTo>
                  <a:cubicBezTo>
                    <a:pt x="513" y="579"/>
                    <a:pt x="522" y="559"/>
                    <a:pt x="525" y="541"/>
                  </a:cubicBezTo>
                  <a:cubicBezTo>
                    <a:pt x="552" y="566"/>
                    <a:pt x="592" y="582"/>
                    <a:pt x="618" y="546"/>
                  </a:cubicBezTo>
                  <a:cubicBezTo>
                    <a:pt x="633" y="526"/>
                    <a:pt x="643" y="491"/>
                    <a:pt x="625" y="472"/>
                  </a:cubicBezTo>
                  <a:cubicBezTo>
                    <a:pt x="690" y="464"/>
                    <a:pt x="723" y="405"/>
                    <a:pt x="716" y="340"/>
                  </a:cubicBezTo>
                </a:path>
              </a:pathLst>
            </a:custGeom>
            <a:solidFill>
              <a:srgbClr val="92D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3200"/>
            </a:p>
          </p:txBody>
        </p:sp>
        <p:sp>
          <p:nvSpPr>
            <p:cNvPr id="51" name="Freeform 241"/>
            <p:cNvSpPr>
              <a:spLocks/>
            </p:cNvSpPr>
            <p:nvPr/>
          </p:nvSpPr>
          <p:spPr bwMode="auto">
            <a:xfrm>
              <a:off x="8119534" y="863602"/>
              <a:ext cx="836083" cy="1515533"/>
            </a:xfrm>
            <a:custGeom>
              <a:avLst/>
              <a:gdLst>
                <a:gd name="T0" fmla="*/ 375 w 389"/>
                <a:gd name="T1" fmla="*/ 631 h 706"/>
                <a:gd name="T2" fmla="*/ 367 w 389"/>
                <a:gd name="T3" fmla="*/ 629 h 706"/>
                <a:gd name="T4" fmla="*/ 255 w 389"/>
                <a:gd name="T5" fmla="*/ 606 h 706"/>
                <a:gd name="T6" fmla="*/ 225 w 389"/>
                <a:gd name="T7" fmla="*/ 485 h 706"/>
                <a:gd name="T8" fmla="*/ 251 w 389"/>
                <a:gd name="T9" fmla="*/ 352 h 706"/>
                <a:gd name="T10" fmla="*/ 356 w 389"/>
                <a:gd name="T11" fmla="*/ 296 h 706"/>
                <a:gd name="T12" fmla="*/ 357 w 389"/>
                <a:gd name="T13" fmla="*/ 297 h 706"/>
                <a:gd name="T14" fmla="*/ 360 w 389"/>
                <a:gd name="T15" fmla="*/ 298 h 706"/>
                <a:gd name="T16" fmla="*/ 367 w 389"/>
                <a:gd name="T17" fmla="*/ 295 h 706"/>
                <a:gd name="T18" fmla="*/ 367 w 389"/>
                <a:gd name="T19" fmla="*/ 289 h 706"/>
                <a:gd name="T20" fmla="*/ 332 w 389"/>
                <a:gd name="T21" fmla="*/ 278 h 706"/>
                <a:gd name="T22" fmla="*/ 347 w 389"/>
                <a:gd name="T23" fmla="*/ 263 h 706"/>
                <a:gd name="T24" fmla="*/ 346 w 389"/>
                <a:gd name="T25" fmla="*/ 256 h 706"/>
                <a:gd name="T26" fmla="*/ 316 w 389"/>
                <a:gd name="T27" fmla="*/ 278 h 706"/>
                <a:gd name="T28" fmla="*/ 316 w 389"/>
                <a:gd name="T29" fmla="*/ 279 h 706"/>
                <a:gd name="T30" fmla="*/ 290 w 389"/>
                <a:gd name="T31" fmla="*/ 285 h 706"/>
                <a:gd name="T32" fmla="*/ 259 w 389"/>
                <a:gd name="T33" fmla="*/ 288 h 706"/>
                <a:gd name="T34" fmla="*/ 250 w 389"/>
                <a:gd name="T35" fmla="*/ 263 h 706"/>
                <a:gd name="T36" fmla="*/ 259 w 389"/>
                <a:gd name="T37" fmla="*/ 218 h 706"/>
                <a:gd name="T38" fmla="*/ 273 w 389"/>
                <a:gd name="T39" fmla="*/ 150 h 706"/>
                <a:gd name="T40" fmla="*/ 334 w 389"/>
                <a:gd name="T41" fmla="*/ 159 h 706"/>
                <a:gd name="T42" fmla="*/ 340 w 389"/>
                <a:gd name="T43" fmla="*/ 154 h 706"/>
                <a:gd name="T44" fmla="*/ 276 w 389"/>
                <a:gd name="T45" fmla="*/ 134 h 706"/>
                <a:gd name="T46" fmla="*/ 264 w 389"/>
                <a:gd name="T47" fmla="*/ 4 h 706"/>
                <a:gd name="T48" fmla="*/ 255 w 389"/>
                <a:gd name="T49" fmla="*/ 6 h 706"/>
                <a:gd name="T50" fmla="*/ 260 w 389"/>
                <a:gd name="T51" fmla="*/ 81 h 706"/>
                <a:gd name="T52" fmla="*/ 227 w 389"/>
                <a:gd name="T53" fmla="*/ 59 h 706"/>
                <a:gd name="T54" fmla="*/ 223 w 389"/>
                <a:gd name="T55" fmla="*/ 67 h 706"/>
                <a:gd name="T56" fmla="*/ 260 w 389"/>
                <a:gd name="T57" fmla="*/ 101 h 706"/>
                <a:gd name="T58" fmla="*/ 231 w 389"/>
                <a:gd name="T59" fmla="*/ 233 h 706"/>
                <a:gd name="T60" fmla="*/ 207 w 389"/>
                <a:gd name="T61" fmla="*/ 266 h 706"/>
                <a:gd name="T62" fmla="*/ 170 w 389"/>
                <a:gd name="T63" fmla="*/ 230 h 706"/>
                <a:gd name="T64" fmla="*/ 161 w 389"/>
                <a:gd name="T65" fmla="*/ 132 h 706"/>
                <a:gd name="T66" fmla="*/ 159 w 389"/>
                <a:gd name="T67" fmla="*/ 125 h 706"/>
                <a:gd name="T68" fmla="*/ 150 w 389"/>
                <a:gd name="T69" fmla="*/ 127 h 706"/>
                <a:gd name="T70" fmla="*/ 138 w 389"/>
                <a:gd name="T71" fmla="*/ 177 h 706"/>
                <a:gd name="T72" fmla="*/ 109 w 389"/>
                <a:gd name="T73" fmla="*/ 145 h 706"/>
                <a:gd name="T74" fmla="*/ 38 w 389"/>
                <a:gd name="T75" fmla="*/ 78 h 706"/>
                <a:gd name="T76" fmla="*/ 33 w 389"/>
                <a:gd name="T77" fmla="*/ 86 h 706"/>
                <a:gd name="T78" fmla="*/ 68 w 389"/>
                <a:gd name="T79" fmla="*/ 120 h 706"/>
                <a:gd name="T80" fmla="*/ 27 w 389"/>
                <a:gd name="T81" fmla="*/ 124 h 706"/>
                <a:gd name="T82" fmla="*/ 30 w 389"/>
                <a:gd name="T83" fmla="*/ 132 h 706"/>
                <a:gd name="T84" fmla="*/ 81 w 389"/>
                <a:gd name="T85" fmla="*/ 138 h 706"/>
                <a:gd name="T86" fmla="*/ 113 w 389"/>
                <a:gd name="T87" fmla="*/ 191 h 706"/>
                <a:gd name="T88" fmla="*/ 168 w 389"/>
                <a:gd name="T89" fmla="*/ 315 h 706"/>
                <a:gd name="T90" fmla="*/ 166 w 389"/>
                <a:gd name="T91" fmla="*/ 355 h 706"/>
                <a:gd name="T92" fmla="*/ 132 w 389"/>
                <a:gd name="T93" fmla="*/ 353 h 706"/>
                <a:gd name="T94" fmla="*/ 90 w 389"/>
                <a:gd name="T95" fmla="*/ 328 h 706"/>
                <a:gd name="T96" fmla="*/ 25 w 389"/>
                <a:gd name="T97" fmla="*/ 232 h 706"/>
                <a:gd name="T98" fmla="*/ 16 w 389"/>
                <a:gd name="T99" fmla="*/ 232 h 706"/>
                <a:gd name="T100" fmla="*/ 27 w 389"/>
                <a:gd name="T101" fmla="*/ 292 h 706"/>
                <a:gd name="T102" fmla="*/ 69 w 389"/>
                <a:gd name="T103" fmla="*/ 336 h 706"/>
                <a:gd name="T104" fmla="*/ 1 w 389"/>
                <a:gd name="T105" fmla="*/ 346 h 706"/>
                <a:gd name="T106" fmla="*/ 1 w 389"/>
                <a:gd name="T107" fmla="*/ 350 h 706"/>
                <a:gd name="T108" fmla="*/ 6 w 389"/>
                <a:gd name="T109" fmla="*/ 352 h 706"/>
                <a:gd name="T110" fmla="*/ 99 w 389"/>
                <a:gd name="T111" fmla="*/ 383 h 706"/>
                <a:gd name="T112" fmla="*/ 161 w 389"/>
                <a:gd name="T113" fmla="*/ 475 h 706"/>
                <a:gd name="T114" fmla="*/ 129 w 389"/>
                <a:gd name="T115" fmla="*/ 598 h 706"/>
                <a:gd name="T116" fmla="*/ 96 w 389"/>
                <a:gd name="T117" fmla="*/ 646 h 706"/>
                <a:gd name="T118" fmla="*/ 82 w 389"/>
                <a:gd name="T119" fmla="*/ 683 h 706"/>
                <a:gd name="T120" fmla="*/ 140 w 389"/>
                <a:gd name="T121" fmla="*/ 667 h 706"/>
                <a:gd name="T122" fmla="*/ 273 w 389"/>
                <a:gd name="T123" fmla="*/ 679 h 706"/>
                <a:gd name="T124" fmla="*/ 375 w 389"/>
                <a:gd name="T125" fmla="*/ 631 h 7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89" h="706">
                  <a:moveTo>
                    <a:pt x="375" y="631"/>
                  </a:moveTo>
                  <a:cubicBezTo>
                    <a:pt x="374" y="627"/>
                    <a:pt x="370" y="627"/>
                    <a:pt x="367" y="629"/>
                  </a:cubicBezTo>
                  <a:cubicBezTo>
                    <a:pt x="332" y="657"/>
                    <a:pt x="277" y="642"/>
                    <a:pt x="255" y="606"/>
                  </a:cubicBezTo>
                  <a:cubicBezTo>
                    <a:pt x="234" y="573"/>
                    <a:pt x="226" y="524"/>
                    <a:pt x="225" y="485"/>
                  </a:cubicBezTo>
                  <a:cubicBezTo>
                    <a:pt x="222" y="440"/>
                    <a:pt x="232" y="393"/>
                    <a:pt x="251" y="352"/>
                  </a:cubicBezTo>
                  <a:cubicBezTo>
                    <a:pt x="271" y="312"/>
                    <a:pt x="310" y="274"/>
                    <a:pt x="356" y="296"/>
                  </a:cubicBezTo>
                  <a:cubicBezTo>
                    <a:pt x="356" y="296"/>
                    <a:pt x="356" y="296"/>
                    <a:pt x="357" y="297"/>
                  </a:cubicBezTo>
                  <a:cubicBezTo>
                    <a:pt x="358" y="297"/>
                    <a:pt x="359" y="298"/>
                    <a:pt x="360" y="298"/>
                  </a:cubicBezTo>
                  <a:cubicBezTo>
                    <a:pt x="363" y="300"/>
                    <a:pt x="367" y="298"/>
                    <a:pt x="367" y="295"/>
                  </a:cubicBezTo>
                  <a:cubicBezTo>
                    <a:pt x="369" y="293"/>
                    <a:pt x="369" y="290"/>
                    <a:pt x="367" y="289"/>
                  </a:cubicBezTo>
                  <a:cubicBezTo>
                    <a:pt x="356" y="280"/>
                    <a:pt x="344" y="277"/>
                    <a:pt x="332" y="278"/>
                  </a:cubicBezTo>
                  <a:cubicBezTo>
                    <a:pt x="336" y="272"/>
                    <a:pt x="341" y="267"/>
                    <a:pt x="347" y="263"/>
                  </a:cubicBezTo>
                  <a:cubicBezTo>
                    <a:pt x="351" y="262"/>
                    <a:pt x="349" y="256"/>
                    <a:pt x="346" y="256"/>
                  </a:cubicBezTo>
                  <a:cubicBezTo>
                    <a:pt x="332" y="257"/>
                    <a:pt x="319" y="265"/>
                    <a:pt x="316" y="278"/>
                  </a:cubicBezTo>
                  <a:cubicBezTo>
                    <a:pt x="316" y="279"/>
                    <a:pt x="316" y="279"/>
                    <a:pt x="316" y="279"/>
                  </a:cubicBezTo>
                  <a:cubicBezTo>
                    <a:pt x="307" y="281"/>
                    <a:pt x="298" y="283"/>
                    <a:pt x="290" y="285"/>
                  </a:cubicBezTo>
                  <a:cubicBezTo>
                    <a:pt x="280" y="288"/>
                    <a:pt x="269" y="290"/>
                    <a:pt x="259" y="288"/>
                  </a:cubicBezTo>
                  <a:cubicBezTo>
                    <a:pt x="248" y="286"/>
                    <a:pt x="250" y="271"/>
                    <a:pt x="250" y="263"/>
                  </a:cubicBezTo>
                  <a:cubicBezTo>
                    <a:pt x="251" y="248"/>
                    <a:pt x="256" y="233"/>
                    <a:pt x="259" y="218"/>
                  </a:cubicBezTo>
                  <a:cubicBezTo>
                    <a:pt x="264" y="197"/>
                    <a:pt x="269" y="174"/>
                    <a:pt x="273" y="150"/>
                  </a:cubicBezTo>
                  <a:cubicBezTo>
                    <a:pt x="293" y="136"/>
                    <a:pt x="317" y="141"/>
                    <a:pt x="334" y="159"/>
                  </a:cubicBezTo>
                  <a:cubicBezTo>
                    <a:pt x="337" y="162"/>
                    <a:pt x="342" y="158"/>
                    <a:pt x="340" y="154"/>
                  </a:cubicBezTo>
                  <a:cubicBezTo>
                    <a:pt x="329" y="136"/>
                    <a:pt x="295" y="122"/>
                    <a:pt x="276" y="134"/>
                  </a:cubicBezTo>
                  <a:cubicBezTo>
                    <a:pt x="282" y="88"/>
                    <a:pt x="283" y="42"/>
                    <a:pt x="264" y="4"/>
                  </a:cubicBezTo>
                  <a:cubicBezTo>
                    <a:pt x="262" y="0"/>
                    <a:pt x="255" y="2"/>
                    <a:pt x="255" y="6"/>
                  </a:cubicBezTo>
                  <a:cubicBezTo>
                    <a:pt x="258" y="30"/>
                    <a:pt x="260" y="56"/>
                    <a:pt x="260" y="81"/>
                  </a:cubicBezTo>
                  <a:cubicBezTo>
                    <a:pt x="252" y="70"/>
                    <a:pt x="239" y="63"/>
                    <a:pt x="227" y="59"/>
                  </a:cubicBezTo>
                  <a:cubicBezTo>
                    <a:pt x="222" y="57"/>
                    <a:pt x="219" y="65"/>
                    <a:pt x="223" y="67"/>
                  </a:cubicBezTo>
                  <a:cubicBezTo>
                    <a:pt x="238" y="74"/>
                    <a:pt x="252" y="86"/>
                    <a:pt x="260" y="101"/>
                  </a:cubicBezTo>
                  <a:cubicBezTo>
                    <a:pt x="259" y="147"/>
                    <a:pt x="251" y="192"/>
                    <a:pt x="231" y="233"/>
                  </a:cubicBezTo>
                  <a:cubicBezTo>
                    <a:pt x="225" y="246"/>
                    <a:pt x="217" y="257"/>
                    <a:pt x="207" y="266"/>
                  </a:cubicBezTo>
                  <a:cubicBezTo>
                    <a:pt x="183" y="289"/>
                    <a:pt x="173" y="247"/>
                    <a:pt x="170" y="230"/>
                  </a:cubicBezTo>
                  <a:cubicBezTo>
                    <a:pt x="164" y="199"/>
                    <a:pt x="174" y="162"/>
                    <a:pt x="161" y="132"/>
                  </a:cubicBezTo>
                  <a:cubicBezTo>
                    <a:pt x="161" y="130"/>
                    <a:pt x="160" y="127"/>
                    <a:pt x="159" y="125"/>
                  </a:cubicBezTo>
                  <a:cubicBezTo>
                    <a:pt x="157" y="120"/>
                    <a:pt x="148" y="122"/>
                    <a:pt x="150" y="127"/>
                  </a:cubicBezTo>
                  <a:cubicBezTo>
                    <a:pt x="156" y="144"/>
                    <a:pt x="158" y="169"/>
                    <a:pt x="138" y="177"/>
                  </a:cubicBezTo>
                  <a:cubicBezTo>
                    <a:pt x="126" y="182"/>
                    <a:pt x="114" y="153"/>
                    <a:pt x="109" y="145"/>
                  </a:cubicBezTo>
                  <a:cubicBezTo>
                    <a:pt x="91" y="118"/>
                    <a:pt x="66" y="95"/>
                    <a:pt x="38" y="78"/>
                  </a:cubicBezTo>
                  <a:cubicBezTo>
                    <a:pt x="33" y="75"/>
                    <a:pt x="28" y="83"/>
                    <a:pt x="33" y="86"/>
                  </a:cubicBezTo>
                  <a:cubicBezTo>
                    <a:pt x="47" y="96"/>
                    <a:pt x="58" y="108"/>
                    <a:pt x="68" y="120"/>
                  </a:cubicBezTo>
                  <a:cubicBezTo>
                    <a:pt x="55" y="116"/>
                    <a:pt x="40" y="118"/>
                    <a:pt x="27" y="124"/>
                  </a:cubicBezTo>
                  <a:cubicBezTo>
                    <a:pt x="24" y="126"/>
                    <a:pt x="25" y="133"/>
                    <a:pt x="30" y="132"/>
                  </a:cubicBezTo>
                  <a:cubicBezTo>
                    <a:pt x="48" y="130"/>
                    <a:pt x="65" y="130"/>
                    <a:pt x="81" y="138"/>
                  </a:cubicBezTo>
                  <a:cubicBezTo>
                    <a:pt x="92" y="155"/>
                    <a:pt x="102" y="173"/>
                    <a:pt x="113" y="191"/>
                  </a:cubicBezTo>
                  <a:cubicBezTo>
                    <a:pt x="136" y="229"/>
                    <a:pt x="158" y="271"/>
                    <a:pt x="168" y="315"/>
                  </a:cubicBezTo>
                  <a:cubicBezTo>
                    <a:pt x="171" y="328"/>
                    <a:pt x="171" y="343"/>
                    <a:pt x="166" y="355"/>
                  </a:cubicBezTo>
                  <a:cubicBezTo>
                    <a:pt x="160" y="368"/>
                    <a:pt x="139" y="357"/>
                    <a:pt x="132" y="353"/>
                  </a:cubicBezTo>
                  <a:cubicBezTo>
                    <a:pt x="117" y="346"/>
                    <a:pt x="103" y="337"/>
                    <a:pt x="90" y="328"/>
                  </a:cubicBezTo>
                  <a:cubicBezTo>
                    <a:pt x="55" y="304"/>
                    <a:pt x="33" y="273"/>
                    <a:pt x="25" y="232"/>
                  </a:cubicBezTo>
                  <a:cubicBezTo>
                    <a:pt x="24" y="228"/>
                    <a:pt x="17" y="227"/>
                    <a:pt x="16" y="232"/>
                  </a:cubicBezTo>
                  <a:cubicBezTo>
                    <a:pt x="13" y="253"/>
                    <a:pt x="17" y="273"/>
                    <a:pt x="27" y="292"/>
                  </a:cubicBezTo>
                  <a:cubicBezTo>
                    <a:pt x="36" y="310"/>
                    <a:pt x="57" y="319"/>
                    <a:pt x="69" y="336"/>
                  </a:cubicBezTo>
                  <a:cubicBezTo>
                    <a:pt x="44" y="339"/>
                    <a:pt x="23" y="328"/>
                    <a:pt x="1" y="346"/>
                  </a:cubicBezTo>
                  <a:cubicBezTo>
                    <a:pt x="0" y="347"/>
                    <a:pt x="0" y="349"/>
                    <a:pt x="1" y="350"/>
                  </a:cubicBezTo>
                  <a:cubicBezTo>
                    <a:pt x="2" y="352"/>
                    <a:pt x="4" y="353"/>
                    <a:pt x="6" y="352"/>
                  </a:cubicBezTo>
                  <a:cubicBezTo>
                    <a:pt x="37" y="338"/>
                    <a:pt x="76" y="366"/>
                    <a:pt x="99" y="383"/>
                  </a:cubicBezTo>
                  <a:cubicBezTo>
                    <a:pt x="132" y="407"/>
                    <a:pt x="154" y="435"/>
                    <a:pt x="161" y="475"/>
                  </a:cubicBezTo>
                  <a:cubicBezTo>
                    <a:pt x="169" y="520"/>
                    <a:pt x="154" y="562"/>
                    <a:pt x="129" y="598"/>
                  </a:cubicBezTo>
                  <a:cubicBezTo>
                    <a:pt x="118" y="614"/>
                    <a:pt x="106" y="629"/>
                    <a:pt x="96" y="646"/>
                  </a:cubicBezTo>
                  <a:cubicBezTo>
                    <a:pt x="90" y="655"/>
                    <a:pt x="79" y="672"/>
                    <a:pt x="82" y="683"/>
                  </a:cubicBezTo>
                  <a:cubicBezTo>
                    <a:pt x="86" y="706"/>
                    <a:pt x="132" y="671"/>
                    <a:pt x="140" y="667"/>
                  </a:cubicBezTo>
                  <a:cubicBezTo>
                    <a:pt x="185" y="646"/>
                    <a:pt x="229" y="668"/>
                    <a:pt x="273" y="679"/>
                  </a:cubicBezTo>
                  <a:cubicBezTo>
                    <a:pt x="304" y="686"/>
                    <a:pt x="389" y="681"/>
                    <a:pt x="375" y="631"/>
                  </a:cubicBezTo>
                </a:path>
              </a:pathLst>
            </a:custGeom>
            <a:solidFill>
              <a:srgbClr val="7D4F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3200"/>
            </a:p>
          </p:txBody>
        </p:sp>
      </p:grpSp>
      <p:cxnSp>
        <p:nvCxnSpPr>
          <p:cNvPr id="3" name="直接连接符 2"/>
          <p:cNvCxnSpPr/>
          <p:nvPr/>
        </p:nvCxnSpPr>
        <p:spPr bwMode="auto">
          <a:xfrm flipV="1">
            <a:off x="6099996" y="3052153"/>
            <a:ext cx="605977" cy="18132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3C535E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2" name="直接连接符 51"/>
          <p:cNvCxnSpPr/>
          <p:nvPr/>
        </p:nvCxnSpPr>
        <p:spPr bwMode="auto">
          <a:xfrm flipV="1">
            <a:off x="6414912" y="2493405"/>
            <a:ext cx="605977" cy="18132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3C535E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3" name="文本框 52"/>
          <p:cNvSpPr txBox="1"/>
          <p:nvPr/>
        </p:nvSpPr>
        <p:spPr>
          <a:xfrm>
            <a:off x="6969069" y="2354905"/>
            <a:ext cx="7934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详细设计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7373" y="4194688"/>
            <a:ext cx="952433" cy="440048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2998" y="4189736"/>
            <a:ext cx="1445871" cy="440048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5914" y="4243571"/>
            <a:ext cx="1692582" cy="378936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8358" y="4216895"/>
            <a:ext cx="1219974" cy="421398"/>
          </a:xfrm>
          <a:prstGeom prst="rect">
            <a:avLst/>
          </a:prstGeom>
        </p:spPr>
      </p:pic>
      <p:sp>
        <p:nvSpPr>
          <p:cNvPr id="25" name="文本框 24"/>
          <p:cNvSpPr txBox="1"/>
          <p:nvPr/>
        </p:nvSpPr>
        <p:spPr>
          <a:xfrm>
            <a:off x="1721139" y="3812790"/>
            <a:ext cx="14813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方案设计参考来源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7804675" y="4270010"/>
            <a:ext cx="2328370" cy="3366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厂商方案、高校技术交流群等</a:t>
            </a:r>
          </a:p>
        </p:txBody>
      </p:sp>
      <p:sp>
        <p:nvSpPr>
          <p:cNvPr id="29" name="文本框 28"/>
          <p:cNvSpPr txBox="1"/>
          <p:nvPr/>
        </p:nvSpPr>
        <p:spPr>
          <a:xfrm>
            <a:off x="1694180" y="5391781"/>
            <a:ext cx="1481313" cy="3366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方案选择考虑</a:t>
            </a:r>
          </a:p>
        </p:txBody>
      </p:sp>
      <p:grpSp>
        <p:nvGrpSpPr>
          <p:cNvPr id="10" name="组合 9"/>
          <p:cNvGrpSpPr/>
          <p:nvPr/>
        </p:nvGrpSpPr>
        <p:grpSpPr>
          <a:xfrm>
            <a:off x="3032425" y="4903224"/>
            <a:ext cx="2544081" cy="1302867"/>
            <a:chOff x="3274967" y="5186040"/>
            <a:chExt cx="2204530" cy="1128977"/>
          </a:xfrm>
        </p:grpSpPr>
        <p:grpSp>
          <p:nvGrpSpPr>
            <p:cNvPr id="34" name="Group 13"/>
            <p:cNvGrpSpPr>
              <a:grpSpLocks/>
            </p:cNvGrpSpPr>
            <p:nvPr/>
          </p:nvGrpSpPr>
          <p:grpSpPr bwMode="auto">
            <a:xfrm>
              <a:off x="3274967" y="5247495"/>
              <a:ext cx="1026240" cy="1056495"/>
              <a:chOff x="0" y="0"/>
              <a:chExt cx="4072081" cy="4192919"/>
            </a:xfrm>
          </p:grpSpPr>
          <p:grpSp>
            <p:nvGrpSpPr>
              <p:cNvPr id="39" name="Group 14"/>
              <p:cNvGrpSpPr>
                <a:grpSpLocks/>
              </p:cNvGrpSpPr>
              <p:nvPr/>
            </p:nvGrpSpPr>
            <p:grpSpPr bwMode="auto">
              <a:xfrm>
                <a:off x="0" y="0"/>
                <a:ext cx="3986578" cy="4192919"/>
                <a:chOff x="0" y="0"/>
                <a:chExt cx="3986578" cy="4192919"/>
              </a:xfrm>
            </p:grpSpPr>
            <p:sp>
              <p:nvSpPr>
                <p:cNvPr id="57" name="Line 16"/>
                <p:cNvSpPr>
                  <a:spLocks noChangeShapeType="1"/>
                </p:cNvSpPr>
                <p:nvPr/>
              </p:nvSpPr>
              <p:spPr bwMode="auto">
                <a:xfrm>
                  <a:off x="0" y="2098240"/>
                  <a:ext cx="3986578" cy="1"/>
                </a:xfrm>
                <a:prstGeom prst="line">
                  <a:avLst/>
                </a:prstGeom>
                <a:noFill/>
                <a:ln w="28575" cmpd="sng">
                  <a:solidFill>
                    <a:srgbClr val="808080">
                      <a:alpha val="50000"/>
                    </a:srgbClr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zh-CN">
                    <a:solidFill>
                      <a:srgbClr val="000000"/>
                    </a:solidFill>
                    <a:ea typeface="方正兰亭细黑_GBK" charset="-122"/>
                  </a:endParaRPr>
                </a:p>
              </p:txBody>
            </p:sp>
            <p:sp>
              <p:nvSpPr>
                <p:cNvPr id="58" name="Line 17"/>
                <p:cNvSpPr>
                  <a:spLocks noChangeShapeType="1"/>
                </p:cNvSpPr>
                <p:nvPr/>
              </p:nvSpPr>
              <p:spPr bwMode="auto">
                <a:xfrm>
                  <a:off x="1993289" y="0"/>
                  <a:ext cx="1" cy="4192919"/>
                </a:xfrm>
                <a:prstGeom prst="line">
                  <a:avLst/>
                </a:prstGeom>
                <a:noFill/>
                <a:ln w="28575" cmpd="sng">
                  <a:solidFill>
                    <a:srgbClr val="808080">
                      <a:alpha val="50000"/>
                    </a:srgbClr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zh-CN">
                    <a:solidFill>
                      <a:srgbClr val="000000"/>
                    </a:solidFill>
                    <a:ea typeface="方正兰亭细黑_GBK" charset="-122"/>
                  </a:endParaRPr>
                </a:p>
              </p:txBody>
            </p:sp>
            <p:sp>
              <p:nvSpPr>
                <p:cNvPr id="59" name="Oval 10"/>
                <p:cNvSpPr>
                  <a:spLocks noChangeArrowheads="1"/>
                </p:cNvSpPr>
                <p:nvPr/>
              </p:nvSpPr>
              <p:spPr bwMode="auto">
                <a:xfrm>
                  <a:off x="395452" y="475577"/>
                  <a:ext cx="3192112" cy="3216828"/>
                </a:xfrm>
                <a:prstGeom prst="ellipse">
                  <a:avLst/>
                </a:prstGeom>
                <a:noFill/>
                <a:ln w="9525" cmpd="sng">
                  <a:solidFill>
                    <a:srgbClr val="B2B2B2">
                      <a:alpha val="50000"/>
                    </a:srgbClr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zh-CN" altLang="zh-CN">
                    <a:solidFill>
                      <a:srgbClr val="000000"/>
                    </a:solidFill>
                    <a:ea typeface="方正兰亭细黑_GBK" charset="-122"/>
                  </a:endParaRPr>
                </a:p>
              </p:txBody>
            </p:sp>
            <p:sp>
              <p:nvSpPr>
                <p:cNvPr id="60" name="Oval 15"/>
                <p:cNvSpPr>
                  <a:spLocks noChangeArrowheads="1"/>
                </p:cNvSpPr>
                <p:nvPr/>
              </p:nvSpPr>
              <p:spPr bwMode="auto">
                <a:xfrm>
                  <a:off x="197726" y="268959"/>
                  <a:ext cx="3608939" cy="3642531"/>
                </a:xfrm>
                <a:prstGeom prst="ellipse">
                  <a:avLst/>
                </a:prstGeom>
                <a:noFill/>
                <a:ln w="19050" cmpd="sng">
                  <a:solidFill>
                    <a:srgbClr val="B2B2B2">
                      <a:alpha val="50000"/>
                    </a:srgbClr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zh-CN" altLang="zh-CN">
                    <a:solidFill>
                      <a:srgbClr val="000000"/>
                    </a:solidFill>
                    <a:ea typeface="方正兰亭细黑_GBK" charset="-122"/>
                  </a:endParaRPr>
                </a:p>
              </p:txBody>
            </p:sp>
          </p:grpSp>
          <p:grpSp>
            <p:nvGrpSpPr>
              <p:cNvPr id="40" name="Group 19"/>
              <p:cNvGrpSpPr>
                <a:grpSpLocks/>
              </p:cNvGrpSpPr>
              <p:nvPr/>
            </p:nvGrpSpPr>
            <p:grpSpPr bwMode="auto">
              <a:xfrm>
                <a:off x="650179" y="755225"/>
                <a:ext cx="2668407" cy="2721656"/>
                <a:chOff x="0" y="0"/>
                <a:chExt cx="1358" cy="1358"/>
              </a:xfrm>
            </p:grpSpPr>
            <p:sp>
              <p:nvSpPr>
                <p:cNvPr id="54" name="Oval 12"/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1358" cy="1358"/>
                </a:xfrm>
                <a:prstGeom prst="ellipse">
                  <a:avLst/>
                </a:prstGeom>
                <a:solidFill>
                  <a:srgbClr val="595959"/>
                </a:solidFill>
                <a:ln w="38100" cmpd="sng">
                  <a:solidFill>
                    <a:srgbClr val="F8F8F8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zh-CN" altLang="zh-CN">
                    <a:solidFill>
                      <a:srgbClr val="000000"/>
                    </a:solidFill>
                    <a:ea typeface="方正兰亭细黑_GBK" charset="-122"/>
                  </a:endParaRPr>
                </a:p>
              </p:txBody>
            </p:sp>
            <p:sp>
              <p:nvSpPr>
                <p:cNvPr id="55" name="Oval 13"/>
                <p:cNvSpPr>
                  <a:spLocks noChangeArrowheads="1"/>
                </p:cNvSpPr>
                <p:nvPr/>
              </p:nvSpPr>
              <p:spPr bwMode="auto">
                <a:xfrm>
                  <a:off x="56" y="53"/>
                  <a:ext cx="1245" cy="1246"/>
                </a:xfrm>
                <a:prstGeom prst="ellipse">
                  <a:avLst/>
                </a:prstGeom>
                <a:solidFill>
                  <a:srgbClr val="26262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zh-CN" altLang="zh-CN">
                    <a:solidFill>
                      <a:srgbClr val="000000"/>
                    </a:solidFill>
                    <a:ea typeface="方正兰亭细黑_GBK" charset="-122"/>
                  </a:endParaRPr>
                </a:p>
              </p:txBody>
            </p:sp>
            <p:sp>
              <p:nvSpPr>
                <p:cNvPr id="56" name="Oval 14"/>
                <p:cNvSpPr>
                  <a:spLocks noChangeArrowheads="1"/>
                </p:cNvSpPr>
                <p:nvPr/>
              </p:nvSpPr>
              <p:spPr bwMode="auto">
                <a:xfrm>
                  <a:off x="286" y="291"/>
                  <a:ext cx="797" cy="798"/>
                </a:xfrm>
                <a:prstGeom prst="ellipse">
                  <a:avLst/>
                </a:prstGeom>
                <a:solidFill>
                  <a:srgbClr val="A4AC0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algn="ctr"/>
                  <a:endParaRPr lang="zh-CN" altLang="en-US" sz="2800" b="1" dirty="0">
                    <a:solidFill>
                      <a:srgbClr val="FFFFFF"/>
                    </a:solidFill>
                    <a:ea typeface="方正兰亭细黑_GBK" charset="-122"/>
                  </a:endParaRPr>
                </a:p>
              </p:txBody>
            </p:sp>
          </p:grpSp>
          <p:sp>
            <p:nvSpPr>
              <p:cNvPr id="43" name="Oval 19"/>
              <p:cNvSpPr>
                <a:spLocks noChangeArrowheads="1"/>
              </p:cNvSpPr>
              <p:nvPr/>
            </p:nvSpPr>
            <p:spPr bwMode="auto">
              <a:xfrm>
                <a:off x="2632780" y="249367"/>
                <a:ext cx="381201" cy="381174"/>
              </a:xfrm>
              <a:prstGeom prst="ellipse">
                <a:avLst/>
              </a:prstGeom>
              <a:solidFill>
                <a:srgbClr val="1AADA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zh-CN" altLang="zh-CN">
                  <a:solidFill>
                    <a:srgbClr val="000000"/>
                  </a:solidFill>
                  <a:ea typeface="方正兰亭细黑_GBK" charset="-122"/>
                </a:endParaRPr>
              </a:p>
            </p:txBody>
          </p:sp>
          <p:sp>
            <p:nvSpPr>
              <p:cNvPr id="45" name="Oval 28"/>
              <p:cNvSpPr>
                <a:spLocks noChangeArrowheads="1"/>
              </p:cNvSpPr>
              <p:nvPr/>
            </p:nvSpPr>
            <p:spPr bwMode="auto">
              <a:xfrm>
                <a:off x="3430809" y="1040215"/>
                <a:ext cx="381201" cy="381174"/>
              </a:xfrm>
              <a:prstGeom prst="ellipse">
                <a:avLst/>
              </a:prstGeom>
              <a:solidFill>
                <a:srgbClr val="DE401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zh-CN" altLang="zh-CN">
                  <a:solidFill>
                    <a:srgbClr val="000000"/>
                  </a:solidFill>
                  <a:ea typeface="方正兰亭细黑_GBK" charset="-122"/>
                </a:endParaRPr>
              </a:p>
            </p:txBody>
          </p:sp>
          <p:sp>
            <p:nvSpPr>
              <p:cNvPr id="46" name="Oval 31"/>
              <p:cNvSpPr>
                <a:spLocks noChangeArrowheads="1"/>
              </p:cNvSpPr>
              <p:nvPr/>
            </p:nvSpPr>
            <p:spPr bwMode="auto">
              <a:xfrm>
                <a:off x="3690880" y="1902309"/>
                <a:ext cx="381201" cy="381174"/>
              </a:xfrm>
              <a:prstGeom prst="ellipse">
                <a:avLst/>
              </a:prstGeom>
              <a:solidFill>
                <a:srgbClr val="F79E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zh-CN" altLang="zh-CN">
                  <a:solidFill>
                    <a:srgbClr val="000000"/>
                  </a:solidFill>
                  <a:ea typeface="方正兰亭细黑_GBK" charset="-122"/>
                </a:endParaRPr>
              </a:p>
            </p:txBody>
          </p:sp>
          <p:sp>
            <p:nvSpPr>
              <p:cNvPr id="47" name="Oval 34"/>
              <p:cNvSpPr>
                <a:spLocks noChangeArrowheads="1"/>
              </p:cNvSpPr>
              <p:nvPr/>
            </p:nvSpPr>
            <p:spPr bwMode="auto">
              <a:xfrm>
                <a:off x="3420121" y="2817842"/>
                <a:ext cx="381201" cy="381174"/>
              </a:xfrm>
              <a:prstGeom prst="ellipse">
                <a:avLst/>
              </a:prstGeom>
              <a:solidFill>
                <a:srgbClr val="54B391"/>
              </a:solidFill>
              <a:ln w="12700" cmpd="sng">
                <a:solidFill>
                  <a:srgbClr val="F8F8F8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zh-CN" altLang="zh-CN">
                  <a:solidFill>
                    <a:srgbClr val="000000"/>
                  </a:solidFill>
                  <a:ea typeface="方正兰亭细黑_GBK" charset="-122"/>
                </a:endParaRPr>
              </a:p>
            </p:txBody>
          </p:sp>
          <p:sp>
            <p:nvSpPr>
              <p:cNvPr id="48" name="Oval 37"/>
              <p:cNvSpPr>
                <a:spLocks noChangeArrowheads="1"/>
              </p:cNvSpPr>
              <p:nvPr/>
            </p:nvSpPr>
            <p:spPr bwMode="auto">
              <a:xfrm>
                <a:off x="2718283" y="3516068"/>
                <a:ext cx="381201" cy="381174"/>
              </a:xfrm>
              <a:prstGeom prst="ellipse">
                <a:avLst/>
              </a:prstGeom>
              <a:solidFill>
                <a:srgbClr val="A4AC0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zh-CN" altLang="zh-CN">
                  <a:solidFill>
                    <a:srgbClr val="000000"/>
                  </a:solidFill>
                  <a:ea typeface="方正兰亭细黑_GBK" charset="-122"/>
                </a:endParaRPr>
              </a:p>
            </p:txBody>
          </p:sp>
        </p:grpSp>
        <p:sp>
          <p:nvSpPr>
            <p:cNvPr id="61" name="文本框 60"/>
            <p:cNvSpPr txBox="1"/>
            <p:nvPr/>
          </p:nvSpPr>
          <p:spPr>
            <a:xfrm>
              <a:off x="4025459" y="5186040"/>
              <a:ext cx="579755" cy="2755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900" dirty="0">
                  <a:solidFill>
                    <a:srgbClr val="1AADA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性能</a:t>
              </a:r>
            </a:p>
          </p:txBody>
        </p:sp>
        <p:sp>
          <p:nvSpPr>
            <p:cNvPr id="62" name="文本框 61"/>
            <p:cNvSpPr txBox="1"/>
            <p:nvPr/>
          </p:nvSpPr>
          <p:spPr>
            <a:xfrm>
              <a:off x="4183829" y="5390645"/>
              <a:ext cx="579755" cy="2755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900" dirty="0">
                  <a:solidFill>
                    <a:srgbClr val="DE401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成本</a:t>
              </a:r>
            </a:p>
          </p:txBody>
        </p:sp>
        <p:sp>
          <p:nvSpPr>
            <p:cNvPr id="63" name="文本框 62"/>
            <p:cNvSpPr txBox="1"/>
            <p:nvPr/>
          </p:nvSpPr>
          <p:spPr>
            <a:xfrm>
              <a:off x="4250054" y="5617476"/>
              <a:ext cx="579755" cy="2755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900" dirty="0">
                  <a:solidFill>
                    <a:srgbClr val="F79E1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兼容性</a:t>
              </a:r>
            </a:p>
          </p:txBody>
        </p:sp>
        <p:sp>
          <p:nvSpPr>
            <p:cNvPr id="64" name="文本框 63"/>
            <p:cNvSpPr txBox="1"/>
            <p:nvPr/>
          </p:nvSpPr>
          <p:spPr>
            <a:xfrm>
              <a:off x="4194836" y="5855086"/>
              <a:ext cx="1284661" cy="2755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900" dirty="0">
                  <a:solidFill>
                    <a:srgbClr val="54B39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设计及调试难易程度</a:t>
              </a:r>
            </a:p>
          </p:txBody>
        </p:sp>
        <p:sp>
          <p:nvSpPr>
            <p:cNvPr id="65" name="文本框 64"/>
            <p:cNvSpPr txBox="1"/>
            <p:nvPr/>
          </p:nvSpPr>
          <p:spPr>
            <a:xfrm>
              <a:off x="4026026" y="6039429"/>
              <a:ext cx="912927" cy="2755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900" dirty="0">
                  <a:solidFill>
                    <a:srgbClr val="A4AC0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方案成熟度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82529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rgbClr val="3B2F2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Freeform 5"/>
          <p:cNvSpPr>
            <a:spLocks noChangeArrowheads="1"/>
          </p:cNvSpPr>
          <p:nvPr/>
        </p:nvSpPr>
        <p:spPr bwMode="auto">
          <a:xfrm>
            <a:off x="619125" y="150813"/>
            <a:ext cx="11231563" cy="6078537"/>
          </a:xfrm>
          <a:custGeom>
            <a:avLst/>
            <a:gdLst>
              <a:gd name="T0" fmla="*/ 0 w 996"/>
              <a:gd name="T1" fmla="*/ 0 h 914"/>
              <a:gd name="T2" fmla="*/ 0 w 996"/>
              <a:gd name="T3" fmla="*/ 914 h 914"/>
              <a:gd name="T4" fmla="*/ 996 w 996"/>
              <a:gd name="T5" fmla="*/ 914 h 914"/>
              <a:gd name="T6" fmla="*/ 990 w 996"/>
              <a:gd name="T7" fmla="*/ 0 h 914"/>
              <a:gd name="T8" fmla="*/ 0 w 996"/>
              <a:gd name="T9" fmla="*/ 0 h 91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996"/>
              <a:gd name="T16" fmla="*/ 0 h 914"/>
              <a:gd name="T17" fmla="*/ 996 w 996"/>
              <a:gd name="T18" fmla="*/ 914 h 91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996" h="914">
                <a:moveTo>
                  <a:pt x="0" y="0"/>
                </a:moveTo>
                <a:cubicBezTo>
                  <a:pt x="0" y="914"/>
                  <a:pt x="0" y="914"/>
                  <a:pt x="0" y="914"/>
                </a:cubicBezTo>
                <a:cubicBezTo>
                  <a:pt x="996" y="914"/>
                  <a:pt x="996" y="914"/>
                  <a:pt x="996" y="914"/>
                </a:cubicBezTo>
                <a:cubicBezTo>
                  <a:pt x="990" y="0"/>
                  <a:pt x="990" y="0"/>
                  <a:pt x="990" y="0"/>
                </a:cubicBezTo>
                <a:cubicBezTo>
                  <a:pt x="990" y="0"/>
                  <a:pt x="504" y="94"/>
                  <a:pt x="0" y="0"/>
                </a:cubicBezTo>
                <a:close/>
              </a:path>
            </a:pathLst>
          </a:custGeom>
          <a:solidFill>
            <a:srgbClr val="46E5C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方正兰亭细黑_GBK" charset="-122"/>
              <a:sym typeface="宋体" panose="02010600030101010101" pitchFamily="2" charset="-122"/>
            </a:endParaRPr>
          </a:p>
        </p:txBody>
      </p:sp>
      <p:sp>
        <p:nvSpPr>
          <p:cNvPr id="9219" name="矩形 12"/>
          <p:cNvSpPr>
            <a:spLocks noChangeArrowheads="1"/>
          </p:cNvSpPr>
          <p:nvPr/>
        </p:nvSpPr>
        <p:spPr bwMode="auto">
          <a:xfrm>
            <a:off x="336550" y="252413"/>
            <a:ext cx="11514138" cy="6251575"/>
          </a:xfrm>
          <a:prstGeom prst="rect">
            <a:avLst/>
          </a:prstGeom>
          <a:solidFill>
            <a:srgbClr val="F2E7C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zh-CN" dirty="0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grpSp>
        <p:nvGrpSpPr>
          <p:cNvPr id="9220" name="Group 4"/>
          <p:cNvGrpSpPr>
            <a:grpSpLocks/>
          </p:cNvGrpSpPr>
          <p:nvPr/>
        </p:nvGrpSpPr>
        <p:grpSpPr bwMode="auto">
          <a:xfrm>
            <a:off x="58738" y="658813"/>
            <a:ext cx="2017712" cy="745661"/>
            <a:chOff x="0" y="0"/>
            <a:chExt cx="1844956" cy="745763"/>
          </a:xfrm>
        </p:grpSpPr>
        <p:sp>
          <p:nvSpPr>
            <p:cNvPr id="9221" name="Freeform 44"/>
            <p:cNvSpPr>
              <a:spLocks noChangeArrowheads="1"/>
            </p:cNvSpPr>
            <p:nvPr/>
          </p:nvSpPr>
          <p:spPr bwMode="auto">
            <a:xfrm rot="10800000">
              <a:off x="2643" y="0"/>
              <a:ext cx="1842313" cy="490783"/>
            </a:xfrm>
            <a:custGeom>
              <a:avLst/>
              <a:gdLst>
                <a:gd name="T0" fmla="*/ 1730 w 1730"/>
                <a:gd name="T1" fmla="*/ 406 h 406"/>
                <a:gd name="T2" fmla="*/ 1730 w 1730"/>
                <a:gd name="T3" fmla="*/ 0 h 406"/>
                <a:gd name="T4" fmla="*/ 0 w 1730"/>
                <a:gd name="T5" fmla="*/ 0 h 406"/>
                <a:gd name="T6" fmla="*/ 126 w 1730"/>
                <a:gd name="T7" fmla="*/ 203 h 406"/>
                <a:gd name="T8" fmla="*/ 0 w 1730"/>
                <a:gd name="T9" fmla="*/ 406 h 406"/>
                <a:gd name="T10" fmla="*/ 1730 w 1730"/>
                <a:gd name="T11" fmla="*/ 406 h 40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730"/>
                <a:gd name="T19" fmla="*/ 0 h 406"/>
                <a:gd name="T20" fmla="*/ 1730 w 1730"/>
                <a:gd name="T21" fmla="*/ 406 h 40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730" h="406">
                  <a:moveTo>
                    <a:pt x="1730" y="406"/>
                  </a:moveTo>
                  <a:lnTo>
                    <a:pt x="1730" y="0"/>
                  </a:lnTo>
                  <a:lnTo>
                    <a:pt x="0" y="0"/>
                  </a:lnTo>
                  <a:lnTo>
                    <a:pt x="126" y="203"/>
                  </a:lnTo>
                  <a:lnTo>
                    <a:pt x="0" y="406"/>
                  </a:lnTo>
                  <a:lnTo>
                    <a:pt x="1730" y="406"/>
                  </a:ln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方正兰亭细黑_GBK" charset="-122"/>
                <a:sym typeface="宋体" panose="02010600030101010101" pitchFamily="2" charset="-122"/>
              </a:endParaRPr>
            </a:p>
          </p:txBody>
        </p:sp>
        <p:sp>
          <p:nvSpPr>
            <p:cNvPr id="9222" name="直角三角形 5"/>
            <p:cNvSpPr>
              <a:spLocks noChangeArrowheads="1"/>
            </p:cNvSpPr>
            <p:nvPr/>
          </p:nvSpPr>
          <p:spPr bwMode="auto">
            <a:xfrm rot="10800000">
              <a:off x="0" y="492555"/>
              <a:ext cx="253208" cy="253208"/>
            </a:xfrm>
            <a:prstGeom prst="rtTriangle">
              <a:avLst/>
            </a:prstGeom>
            <a:solidFill>
              <a:srgbClr val="7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sp>
        <p:nvSpPr>
          <p:cNvPr id="4" name="文本框 3"/>
          <p:cNvSpPr txBox="1"/>
          <p:nvPr/>
        </p:nvSpPr>
        <p:spPr>
          <a:xfrm>
            <a:off x="482946" y="719505"/>
            <a:ext cx="14220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硬件设计篇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702021" y="1404474"/>
            <a:ext cx="18079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硬件设计流程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1193972" y="1859473"/>
            <a:ext cx="2968861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5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总体方案设计</a:t>
            </a:r>
          </a:p>
        </p:txBody>
      </p:sp>
      <p:sp>
        <p:nvSpPr>
          <p:cNvPr id="27" name="文本框 26"/>
          <p:cNvSpPr txBox="1"/>
          <p:nvPr/>
        </p:nvSpPr>
        <p:spPr>
          <a:xfrm>
            <a:off x="1404137" y="2240379"/>
            <a:ext cx="296886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ea"/>
              <a:buAutoNum type="circleNumDbPlain" startAt="2"/>
            </a:pP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总体框架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1756567" y="2543672"/>
            <a:ext cx="47860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总体框架图用于理清各模块间的关系与通信或控制方式，避免遗漏关键点或者存在设计不合理的地方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需要标注包含但不限于：</a:t>
            </a:r>
            <a:r>
              <a:rPr lang="zh-CN" altLang="en-US" sz="12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核心芯片、通信方式、外围设备</a:t>
            </a:r>
          </a:p>
        </p:txBody>
      </p:sp>
      <p:graphicFrame>
        <p:nvGraphicFramePr>
          <p:cNvPr id="16" name="对象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16189691"/>
              </p:ext>
            </p:extLst>
          </p:nvPr>
        </p:nvGraphicFramePr>
        <p:xfrm>
          <a:off x="7888858" y="2548156"/>
          <a:ext cx="965200" cy="711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33" name="包装程序外壳对象" showAsIcon="1" r:id="rId4" imgW="964800" imgH="711360" progId="Package">
                  <p:embed/>
                </p:oleObj>
              </mc:Choice>
              <mc:Fallback>
                <p:oleObj name="包装程序外壳对象" showAsIcon="1" r:id="rId4" imgW="964800" imgH="71136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7888858" y="2548156"/>
                        <a:ext cx="965200" cy="711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6" name="文本框 65"/>
          <p:cNvSpPr txBox="1"/>
          <p:nvPr/>
        </p:nvSpPr>
        <p:spPr>
          <a:xfrm>
            <a:off x="1404136" y="3654327"/>
            <a:ext cx="296886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ea"/>
              <a:buAutoNum type="circleNumDbPlain" startAt="3"/>
            </a:pP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重要芯片选型</a:t>
            </a:r>
          </a:p>
        </p:txBody>
      </p:sp>
      <p:grpSp>
        <p:nvGrpSpPr>
          <p:cNvPr id="18" name="组合 17"/>
          <p:cNvGrpSpPr/>
          <p:nvPr/>
        </p:nvGrpSpPr>
        <p:grpSpPr>
          <a:xfrm>
            <a:off x="6776013" y="3486619"/>
            <a:ext cx="2512688" cy="2515467"/>
            <a:chOff x="1905000" y="3979340"/>
            <a:chExt cx="2512688" cy="2515467"/>
          </a:xfrm>
        </p:grpSpPr>
        <p:grpSp>
          <p:nvGrpSpPr>
            <p:cNvPr id="76" name="Group 4"/>
            <p:cNvGrpSpPr/>
            <p:nvPr/>
          </p:nvGrpSpPr>
          <p:grpSpPr>
            <a:xfrm>
              <a:off x="1905000" y="3979340"/>
              <a:ext cx="2512688" cy="2507635"/>
              <a:chOff x="2990279" y="690641"/>
              <a:chExt cx="3689142" cy="3714676"/>
            </a:xfrm>
          </p:grpSpPr>
          <p:sp>
            <p:nvSpPr>
              <p:cNvPr id="77" name="Rectangle 9"/>
              <p:cNvSpPr/>
              <p:nvPr/>
            </p:nvSpPr>
            <p:spPr>
              <a:xfrm>
                <a:off x="2990279" y="704277"/>
                <a:ext cx="1345213" cy="1226352"/>
              </a:xfrm>
              <a:prstGeom prst="rect">
                <a:avLst/>
              </a:prstGeom>
              <a:solidFill>
                <a:srgbClr val="2980B9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1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105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Arial" panose="020B0604020202020204" pitchFamily="34" charset="0"/>
                  </a:rPr>
                  <a:t>开源性</a:t>
                </a:r>
                <a:endParaRPr kumimoji="0" lang="ar-SA" sz="105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78" name="Rectangle 10"/>
              <p:cNvSpPr/>
              <p:nvPr/>
            </p:nvSpPr>
            <p:spPr>
              <a:xfrm>
                <a:off x="5453069" y="690641"/>
                <a:ext cx="1226352" cy="1250074"/>
              </a:xfrm>
              <a:prstGeom prst="rect">
                <a:avLst/>
              </a:prstGeom>
              <a:solidFill>
                <a:srgbClr val="F39C12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1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105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Arial" panose="020B0604020202020204" pitchFamily="34" charset="0"/>
                  </a:rPr>
                  <a:t>高性价比</a:t>
                </a:r>
                <a:endParaRPr kumimoji="0" lang="ar-SA" sz="105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79" name="Right Arrow Callout 11"/>
              <p:cNvSpPr/>
              <p:nvPr/>
            </p:nvSpPr>
            <p:spPr>
              <a:xfrm>
                <a:off x="4238627" y="700073"/>
                <a:ext cx="1337506" cy="1232444"/>
              </a:xfrm>
              <a:prstGeom prst="rightArrowCallout">
                <a:avLst>
                  <a:gd name="adj1" fmla="val 3048"/>
                  <a:gd name="adj2" fmla="val 6105"/>
                  <a:gd name="adj3" fmla="val 8906"/>
                  <a:gd name="adj4" fmla="val 91837"/>
                </a:avLst>
              </a:prstGeom>
              <a:solidFill>
                <a:srgbClr val="92D05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1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105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Arial" panose="020B0604020202020204" pitchFamily="34" charset="0"/>
                  </a:rPr>
                  <a:t>普遍性</a:t>
                </a:r>
                <a:endParaRPr kumimoji="0" lang="ar-SA" sz="105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80" name="Right Arrow Callout 12"/>
              <p:cNvSpPr/>
              <p:nvPr/>
            </p:nvSpPr>
            <p:spPr>
              <a:xfrm rot="16200000">
                <a:off x="2935950" y="1869708"/>
                <a:ext cx="1358094" cy="1247262"/>
              </a:xfrm>
              <a:prstGeom prst="rightArrowCallout">
                <a:avLst>
                  <a:gd name="adj1" fmla="val 3048"/>
                  <a:gd name="adj2" fmla="val 6105"/>
                  <a:gd name="adj3" fmla="val 8906"/>
                  <a:gd name="adj4" fmla="val 91837"/>
                </a:avLst>
              </a:prstGeom>
              <a:solidFill>
                <a:schemeClr val="bg1">
                  <a:lumMod val="75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vert="vert" rtlCol="1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105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Arial" panose="020B0604020202020204" pitchFamily="34" charset="0"/>
                  </a:rPr>
                  <a:t>可替代性</a:t>
                </a:r>
                <a:endParaRPr kumimoji="0" lang="ar-SA" sz="105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81" name="Rectangle 13"/>
              <p:cNvSpPr/>
              <p:nvPr/>
            </p:nvSpPr>
            <p:spPr>
              <a:xfrm>
                <a:off x="2990279" y="3167067"/>
                <a:ext cx="1251530" cy="1233485"/>
              </a:xfrm>
              <a:prstGeom prst="rect">
                <a:avLst/>
              </a:prstGeom>
              <a:solidFill>
                <a:srgbClr val="A4AC07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1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105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Arial" panose="020B0604020202020204" pitchFamily="34" charset="0"/>
                  </a:rPr>
                  <a:t>归一化</a:t>
                </a:r>
                <a:endParaRPr kumimoji="0" lang="ar-SA" sz="105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82" name="Rectangle 14"/>
              <p:cNvSpPr/>
              <p:nvPr/>
            </p:nvSpPr>
            <p:spPr>
              <a:xfrm>
                <a:off x="5453069" y="3167067"/>
                <a:ext cx="1226352" cy="1238250"/>
              </a:xfrm>
              <a:prstGeom prst="rect">
                <a:avLst/>
              </a:prstGeom>
              <a:solidFill>
                <a:srgbClr val="9BBB59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1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105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Arial" panose="020B0604020202020204" pitchFamily="34" charset="0"/>
                  </a:rPr>
                  <a:t>向上兼容</a:t>
                </a:r>
                <a:endParaRPr kumimoji="0" lang="ar-SA" sz="105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83" name="Right Arrow Callout 15"/>
              <p:cNvSpPr/>
              <p:nvPr/>
            </p:nvSpPr>
            <p:spPr>
              <a:xfrm rot="10800000">
                <a:off x="4119311" y="3162301"/>
                <a:ext cx="1349417" cy="1243016"/>
              </a:xfrm>
              <a:prstGeom prst="rightArrowCallout">
                <a:avLst>
                  <a:gd name="adj1" fmla="val 3048"/>
                  <a:gd name="adj2" fmla="val 6105"/>
                  <a:gd name="adj3" fmla="val 8906"/>
                  <a:gd name="adj4" fmla="val 91837"/>
                </a:avLst>
              </a:prstGeom>
              <a:solidFill>
                <a:srgbClr val="C0392B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vert="horz" rtlCol="1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ar-SA" sz="105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84" name="Right Arrow Callout 16"/>
              <p:cNvSpPr/>
              <p:nvPr/>
            </p:nvSpPr>
            <p:spPr>
              <a:xfrm rot="5400000">
                <a:off x="5395432" y="2003318"/>
                <a:ext cx="1349418" cy="1216807"/>
              </a:xfrm>
              <a:prstGeom prst="rightArrowCallout">
                <a:avLst>
                  <a:gd name="adj1" fmla="val 3048"/>
                  <a:gd name="adj2" fmla="val 6105"/>
                  <a:gd name="adj3" fmla="val 8906"/>
                  <a:gd name="adj4" fmla="val 91837"/>
                </a:avLst>
              </a:prstGeom>
              <a:solidFill>
                <a:srgbClr val="83A1A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vert="vert270" rtlCol="1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105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Arial" panose="020B0604020202020204" pitchFamily="34" charset="0"/>
                  </a:rPr>
                  <a:t>采购方便</a:t>
                </a:r>
                <a:endParaRPr kumimoji="0" lang="ar-SA" sz="105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85" name="Rectangle 9"/>
            <p:cNvSpPr/>
            <p:nvPr/>
          </p:nvSpPr>
          <p:spPr>
            <a:xfrm>
              <a:off x="2751089" y="4816409"/>
              <a:ext cx="842400" cy="838264"/>
            </a:xfrm>
            <a:prstGeom prst="rect">
              <a:avLst/>
            </a:prstGeom>
            <a:solidFill>
              <a:srgbClr val="2980B9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1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05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持续发展</a:t>
              </a:r>
              <a:endParaRPr kumimoji="0" lang="ar-SA" sz="105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2849382" y="5963892"/>
              <a:ext cx="743903" cy="5309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050" kern="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资源节约</a:t>
              </a:r>
              <a:endParaRPr lang="ar-SA" altLang="zh-CN" sz="1050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  <a:p>
              <a:endParaRPr lang="zh-CN" altLang="en-US" dirty="0"/>
            </a:p>
          </p:txBody>
        </p:sp>
      </p:grpSp>
      <p:sp>
        <p:nvSpPr>
          <p:cNvPr id="86" name="文本框 85"/>
          <p:cNvSpPr txBox="1"/>
          <p:nvPr/>
        </p:nvSpPr>
        <p:spPr>
          <a:xfrm>
            <a:off x="1756567" y="4028669"/>
            <a:ext cx="4786091" cy="6136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部分重要芯片如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MCU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、传感器、驱动器等需要在总体方案设计时就确认好选型，满足需求的情况下，需要考虑一些原则</a:t>
            </a:r>
          </a:p>
        </p:txBody>
      </p:sp>
    </p:spTree>
    <p:extLst>
      <p:ext uri="{BB962C8B-B14F-4D97-AF65-F5344CB8AC3E}">
        <p14:creationId xmlns:p14="http://schemas.microsoft.com/office/powerpoint/2010/main" val="2807797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rgbClr val="3B2F2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Freeform 5"/>
          <p:cNvSpPr>
            <a:spLocks noChangeArrowheads="1"/>
          </p:cNvSpPr>
          <p:nvPr/>
        </p:nvSpPr>
        <p:spPr bwMode="auto">
          <a:xfrm>
            <a:off x="619125" y="150813"/>
            <a:ext cx="11231563" cy="6078537"/>
          </a:xfrm>
          <a:custGeom>
            <a:avLst/>
            <a:gdLst>
              <a:gd name="T0" fmla="*/ 0 w 996"/>
              <a:gd name="T1" fmla="*/ 0 h 914"/>
              <a:gd name="T2" fmla="*/ 0 w 996"/>
              <a:gd name="T3" fmla="*/ 914 h 914"/>
              <a:gd name="T4" fmla="*/ 996 w 996"/>
              <a:gd name="T5" fmla="*/ 914 h 914"/>
              <a:gd name="T6" fmla="*/ 990 w 996"/>
              <a:gd name="T7" fmla="*/ 0 h 914"/>
              <a:gd name="T8" fmla="*/ 0 w 996"/>
              <a:gd name="T9" fmla="*/ 0 h 91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996"/>
              <a:gd name="T16" fmla="*/ 0 h 914"/>
              <a:gd name="T17" fmla="*/ 996 w 996"/>
              <a:gd name="T18" fmla="*/ 914 h 91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996" h="914">
                <a:moveTo>
                  <a:pt x="0" y="0"/>
                </a:moveTo>
                <a:cubicBezTo>
                  <a:pt x="0" y="914"/>
                  <a:pt x="0" y="914"/>
                  <a:pt x="0" y="914"/>
                </a:cubicBezTo>
                <a:cubicBezTo>
                  <a:pt x="996" y="914"/>
                  <a:pt x="996" y="914"/>
                  <a:pt x="996" y="914"/>
                </a:cubicBezTo>
                <a:cubicBezTo>
                  <a:pt x="990" y="0"/>
                  <a:pt x="990" y="0"/>
                  <a:pt x="990" y="0"/>
                </a:cubicBezTo>
                <a:cubicBezTo>
                  <a:pt x="990" y="0"/>
                  <a:pt x="504" y="94"/>
                  <a:pt x="0" y="0"/>
                </a:cubicBezTo>
                <a:close/>
              </a:path>
            </a:pathLst>
          </a:custGeom>
          <a:solidFill>
            <a:srgbClr val="46E5C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方正兰亭细黑_GBK" charset="-122"/>
              <a:sym typeface="宋体" panose="02010600030101010101" pitchFamily="2" charset="-122"/>
            </a:endParaRPr>
          </a:p>
        </p:txBody>
      </p:sp>
      <p:sp>
        <p:nvSpPr>
          <p:cNvPr id="9219" name="矩形 12"/>
          <p:cNvSpPr>
            <a:spLocks noChangeArrowheads="1"/>
          </p:cNvSpPr>
          <p:nvPr/>
        </p:nvSpPr>
        <p:spPr bwMode="auto">
          <a:xfrm>
            <a:off x="336550" y="338138"/>
            <a:ext cx="11514138" cy="6251575"/>
          </a:xfrm>
          <a:prstGeom prst="rect">
            <a:avLst/>
          </a:prstGeom>
          <a:solidFill>
            <a:srgbClr val="F2E7C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zh-CN" dirty="0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grpSp>
        <p:nvGrpSpPr>
          <p:cNvPr id="9220" name="Group 4"/>
          <p:cNvGrpSpPr>
            <a:grpSpLocks/>
          </p:cNvGrpSpPr>
          <p:nvPr/>
        </p:nvGrpSpPr>
        <p:grpSpPr bwMode="auto">
          <a:xfrm>
            <a:off x="58738" y="658813"/>
            <a:ext cx="2017712" cy="745661"/>
            <a:chOff x="0" y="0"/>
            <a:chExt cx="1844956" cy="745763"/>
          </a:xfrm>
        </p:grpSpPr>
        <p:sp>
          <p:nvSpPr>
            <p:cNvPr id="9221" name="Freeform 44"/>
            <p:cNvSpPr>
              <a:spLocks noChangeArrowheads="1"/>
            </p:cNvSpPr>
            <p:nvPr/>
          </p:nvSpPr>
          <p:spPr bwMode="auto">
            <a:xfrm rot="10800000">
              <a:off x="2643" y="0"/>
              <a:ext cx="1842313" cy="490783"/>
            </a:xfrm>
            <a:custGeom>
              <a:avLst/>
              <a:gdLst>
                <a:gd name="T0" fmla="*/ 1730 w 1730"/>
                <a:gd name="T1" fmla="*/ 406 h 406"/>
                <a:gd name="T2" fmla="*/ 1730 w 1730"/>
                <a:gd name="T3" fmla="*/ 0 h 406"/>
                <a:gd name="T4" fmla="*/ 0 w 1730"/>
                <a:gd name="T5" fmla="*/ 0 h 406"/>
                <a:gd name="T6" fmla="*/ 126 w 1730"/>
                <a:gd name="T7" fmla="*/ 203 h 406"/>
                <a:gd name="T8" fmla="*/ 0 w 1730"/>
                <a:gd name="T9" fmla="*/ 406 h 406"/>
                <a:gd name="T10" fmla="*/ 1730 w 1730"/>
                <a:gd name="T11" fmla="*/ 406 h 40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730"/>
                <a:gd name="T19" fmla="*/ 0 h 406"/>
                <a:gd name="T20" fmla="*/ 1730 w 1730"/>
                <a:gd name="T21" fmla="*/ 406 h 40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730" h="406">
                  <a:moveTo>
                    <a:pt x="1730" y="406"/>
                  </a:moveTo>
                  <a:lnTo>
                    <a:pt x="1730" y="0"/>
                  </a:lnTo>
                  <a:lnTo>
                    <a:pt x="0" y="0"/>
                  </a:lnTo>
                  <a:lnTo>
                    <a:pt x="126" y="203"/>
                  </a:lnTo>
                  <a:lnTo>
                    <a:pt x="0" y="406"/>
                  </a:lnTo>
                  <a:lnTo>
                    <a:pt x="1730" y="406"/>
                  </a:ln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方正兰亭细黑_GBK" charset="-122"/>
                <a:sym typeface="宋体" panose="02010600030101010101" pitchFamily="2" charset="-122"/>
              </a:endParaRPr>
            </a:p>
          </p:txBody>
        </p:sp>
        <p:sp>
          <p:nvSpPr>
            <p:cNvPr id="9222" name="直角三角形 5"/>
            <p:cNvSpPr>
              <a:spLocks noChangeArrowheads="1"/>
            </p:cNvSpPr>
            <p:nvPr/>
          </p:nvSpPr>
          <p:spPr bwMode="auto">
            <a:xfrm rot="10800000">
              <a:off x="0" y="492555"/>
              <a:ext cx="253208" cy="253208"/>
            </a:xfrm>
            <a:prstGeom prst="rtTriangle">
              <a:avLst/>
            </a:prstGeom>
            <a:solidFill>
              <a:srgbClr val="7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sp>
        <p:nvSpPr>
          <p:cNvPr id="4" name="文本框 3"/>
          <p:cNvSpPr txBox="1"/>
          <p:nvPr/>
        </p:nvSpPr>
        <p:spPr>
          <a:xfrm>
            <a:off x="482946" y="719505"/>
            <a:ext cx="14220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硬件设计篇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702021" y="1404474"/>
            <a:ext cx="18079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硬件设计流程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1193972" y="1859473"/>
            <a:ext cx="2968861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5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详细设计</a:t>
            </a:r>
          </a:p>
        </p:txBody>
      </p:sp>
      <p:sp>
        <p:nvSpPr>
          <p:cNvPr id="86" name="文本框 85"/>
          <p:cNvSpPr txBox="1"/>
          <p:nvPr/>
        </p:nvSpPr>
        <p:spPr>
          <a:xfrm>
            <a:off x="1448815" y="2589971"/>
            <a:ext cx="47860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芯片、器件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datasheet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需要仔细阅读  （</a:t>
            </a:r>
            <a:r>
              <a:rPr lang="en-US" altLang="zh-CN" sz="1200" u="sng" dirty="0"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www.alldatasheet.com</a:t>
            </a:r>
            <a:r>
              <a:rPr lang="zh-CN" altLang="en-US" sz="1200" u="sng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开发板（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demo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板）、洞洞板做功能验证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zh-CN" altLang="en-US" sz="1200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193972" y="2268305"/>
            <a:ext cx="148255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n"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正式设计前</a:t>
            </a:r>
          </a:p>
        </p:txBody>
      </p:sp>
      <p:sp>
        <p:nvSpPr>
          <p:cNvPr id="38" name="文本框 37"/>
          <p:cNvSpPr txBox="1"/>
          <p:nvPr/>
        </p:nvSpPr>
        <p:spPr>
          <a:xfrm>
            <a:off x="1472918" y="3637270"/>
            <a:ext cx="18655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遵循设计规范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遵循器件手册指导规范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需要有经验的人检视</a:t>
            </a:r>
          </a:p>
        </p:txBody>
      </p:sp>
      <p:sp>
        <p:nvSpPr>
          <p:cNvPr id="39" name="文本框 38"/>
          <p:cNvSpPr txBox="1"/>
          <p:nvPr/>
        </p:nvSpPr>
        <p:spPr>
          <a:xfrm>
            <a:off x="1218074" y="3315604"/>
            <a:ext cx="21204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n"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原理图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+PCB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图设计</a:t>
            </a:r>
          </a:p>
        </p:txBody>
      </p:sp>
      <p:sp>
        <p:nvSpPr>
          <p:cNvPr id="40" name="文本框 39"/>
          <p:cNvSpPr txBox="1"/>
          <p:nvPr/>
        </p:nvSpPr>
        <p:spPr>
          <a:xfrm>
            <a:off x="1472917" y="4973598"/>
            <a:ext cx="47860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PCB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手工制作或外发加工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制作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BOM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并准备物料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手工焊接或外发贴片</a:t>
            </a:r>
          </a:p>
        </p:txBody>
      </p:sp>
      <p:sp>
        <p:nvSpPr>
          <p:cNvPr id="41" name="文本框 40"/>
          <p:cNvSpPr txBox="1"/>
          <p:nvPr/>
        </p:nvSpPr>
        <p:spPr>
          <a:xfrm>
            <a:off x="1218074" y="4651932"/>
            <a:ext cx="21204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n"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物料与加工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5099" y="1770659"/>
            <a:ext cx="1707489" cy="1239241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9700" y="1770658"/>
            <a:ext cx="1303839" cy="1221557"/>
          </a:xfrm>
          <a:prstGeom prst="rect">
            <a:avLst/>
          </a:prstGeom>
        </p:spPr>
      </p:pic>
      <p:sp>
        <p:nvSpPr>
          <p:cNvPr id="19" name="文本框 18"/>
          <p:cNvSpPr txBox="1"/>
          <p:nvPr/>
        </p:nvSpPr>
        <p:spPr>
          <a:xfrm>
            <a:off x="6866515" y="3017957"/>
            <a:ext cx="1932146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STM32</a:t>
            </a: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最小系统板</a:t>
            </a: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+</a:t>
            </a: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电调小板</a:t>
            </a:r>
            <a:endParaRPr lang="zh-CN" altLang="en-US" sz="1200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69254" y="3387379"/>
            <a:ext cx="3914251" cy="1712141"/>
          </a:xfrm>
          <a:prstGeom prst="rect">
            <a:avLst/>
          </a:prstGeom>
        </p:spPr>
      </p:pic>
      <p:sp>
        <p:nvSpPr>
          <p:cNvPr id="21" name="文本框 20"/>
          <p:cNvSpPr txBox="1"/>
          <p:nvPr/>
        </p:nvSpPr>
        <p:spPr>
          <a:xfrm>
            <a:off x="4934369" y="5141707"/>
            <a:ext cx="1932146" cy="295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原理图设计部分规范</a:t>
            </a: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17044" y="3414275"/>
            <a:ext cx="1773980" cy="1704164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579841" y="3411564"/>
            <a:ext cx="1859121" cy="1687956"/>
          </a:xfrm>
          <a:prstGeom prst="rect">
            <a:avLst/>
          </a:prstGeom>
        </p:spPr>
      </p:pic>
      <p:sp>
        <p:nvSpPr>
          <p:cNvPr id="24" name="文本框 23"/>
          <p:cNvSpPr txBox="1"/>
          <p:nvPr/>
        </p:nvSpPr>
        <p:spPr>
          <a:xfrm>
            <a:off x="8944394" y="5163618"/>
            <a:ext cx="1932146" cy="295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原理图与</a:t>
            </a: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PCB</a:t>
            </a: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版图</a:t>
            </a:r>
          </a:p>
        </p:txBody>
      </p:sp>
    </p:spTree>
    <p:extLst>
      <p:ext uri="{BB962C8B-B14F-4D97-AF65-F5344CB8AC3E}">
        <p14:creationId xmlns:p14="http://schemas.microsoft.com/office/powerpoint/2010/main" val="4140054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rgbClr val="3B2F2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Freeform 5"/>
          <p:cNvSpPr>
            <a:spLocks noChangeArrowheads="1"/>
          </p:cNvSpPr>
          <p:nvPr/>
        </p:nvSpPr>
        <p:spPr bwMode="auto">
          <a:xfrm>
            <a:off x="619125" y="150813"/>
            <a:ext cx="11231563" cy="6078537"/>
          </a:xfrm>
          <a:custGeom>
            <a:avLst/>
            <a:gdLst>
              <a:gd name="T0" fmla="*/ 0 w 996"/>
              <a:gd name="T1" fmla="*/ 0 h 914"/>
              <a:gd name="T2" fmla="*/ 0 w 996"/>
              <a:gd name="T3" fmla="*/ 914 h 914"/>
              <a:gd name="T4" fmla="*/ 996 w 996"/>
              <a:gd name="T5" fmla="*/ 914 h 914"/>
              <a:gd name="T6" fmla="*/ 990 w 996"/>
              <a:gd name="T7" fmla="*/ 0 h 914"/>
              <a:gd name="T8" fmla="*/ 0 w 996"/>
              <a:gd name="T9" fmla="*/ 0 h 91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996"/>
              <a:gd name="T16" fmla="*/ 0 h 914"/>
              <a:gd name="T17" fmla="*/ 996 w 996"/>
              <a:gd name="T18" fmla="*/ 914 h 91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996" h="914">
                <a:moveTo>
                  <a:pt x="0" y="0"/>
                </a:moveTo>
                <a:cubicBezTo>
                  <a:pt x="0" y="914"/>
                  <a:pt x="0" y="914"/>
                  <a:pt x="0" y="914"/>
                </a:cubicBezTo>
                <a:cubicBezTo>
                  <a:pt x="996" y="914"/>
                  <a:pt x="996" y="914"/>
                  <a:pt x="996" y="914"/>
                </a:cubicBezTo>
                <a:cubicBezTo>
                  <a:pt x="990" y="0"/>
                  <a:pt x="990" y="0"/>
                  <a:pt x="990" y="0"/>
                </a:cubicBezTo>
                <a:cubicBezTo>
                  <a:pt x="990" y="0"/>
                  <a:pt x="504" y="94"/>
                  <a:pt x="0" y="0"/>
                </a:cubicBezTo>
                <a:close/>
              </a:path>
            </a:pathLst>
          </a:custGeom>
          <a:solidFill>
            <a:srgbClr val="46E5C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方正兰亭细黑_GBK" charset="-122"/>
              <a:sym typeface="宋体" panose="02010600030101010101" pitchFamily="2" charset="-122"/>
            </a:endParaRPr>
          </a:p>
        </p:txBody>
      </p:sp>
      <p:sp>
        <p:nvSpPr>
          <p:cNvPr id="9219" name="矩形 12"/>
          <p:cNvSpPr>
            <a:spLocks noChangeArrowheads="1"/>
          </p:cNvSpPr>
          <p:nvPr/>
        </p:nvSpPr>
        <p:spPr bwMode="auto">
          <a:xfrm>
            <a:off x="336550" y="338138"/>
            <a:ext cx="11514138" cy="6251575"/>
          </a:xfrm>
          <a:prstGeom prst="rect">
            <a:avLst/>
          </a:prstGeom>
          <a:solidFill>
            <a:srgbClr val="F2E7C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zh-CN" dirty="0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grpSp>
        <p:nvGrpSpPr>
          <p:cNvPr id="9220" name="Group 4"/>
          <p:cNvGrpSpPr>
            <a:grpSpLocks/>
          </p:cNvGrpSpPr>
          <p:nvPr/>
        </p:nvGrpSpPr>
        <p:grpSpPr bwMode="auto">
          <a:xfrm>
            <a:off x="58738" y="658813"/>
            <a:ext cx="2017712" cy="745661"/>
            <a:chOff x="0" y="0"/>
            <a:chExt cx="1844956" cy="745763"/>
          </a:xfrm>
        </p:grpSpPr>
        <p:sp>
          <p:nvSpPr>
            <p:cNvPr id="9221" name="Freeform 44"/>
            <p:cNvSpPr>
              <a:spLocks noChangeArrowheads="1"/>
            </p:cNvSpPr>
            <p:nvPr/>
          </p:nvSpPr>
          <p:spPr bwMode="auto">
            <a:xfrm rot="10800000">
              <a:off x="2643" y="0"/>
              <a:ext cx="1842313" cy="490783"/>
            </a:xfrm>
            <a:custGeom>
              <a:avLst/>
              <a:gdLst>
                <a:gd name="T0" fmla="*/ 1730 w 1730"/>
                <a:gd name="T1" fmla="*/ 406 h 406"/>
                <a:gd name="T2" fmla="*/ 1730 w 1730"/>
                <a:gd name="T3" fmla="*/ 0 h 406"/>
                <a:gd name="T4" fmla="*/ 0 w 1730"/>
                <a:gd name="T5" fmla="*/ 0 h 406"/>
                <a:gd name="T6" fmla="*/ 126 w 1730"/>
                <a:gd name="T7" fmla="*/ 203 h 406"/>
                <a:gd name="T8" fmla="*/ 0 w 1730"/>
                <a:gd name="T9" fmla="*/ 406 h 406"/>
                <a:gd name="T10" fmla="*/ 1730 w 1730"/>
                <a:gd name="T11" fmla="*/ 406 h 40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730"/>
                <a:gd name="T19" fmla="*/ 0 h 406"/>
                <a:gd name="T20" fmla="*/ 1730 w 1730"/>
                <a:gd name="T21" fmla="*/ 406 h 40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730" h="406">
                  <a:moveTo>
                    <a:pt x="1730" y="406"/>
                  </a:moveTo>
                  <a:lnTo>
                    <a:pt x="1730" y="0"/>
                  </a:lnTo>
                  <a:lnTo>
                    <a:pt x="0" y="0"/>
                  </a:lnTo>
                  <a:lnTo>
                    <a:pt x="126" y="203"/>
                  </a:lnTo>
                  <a:lnTo>
                    <a:pt x="0" y="406"/>
                  </a:lnTo>
                  <a:lnTo>
                    <a:pt x="1730" y="406"/>
                  </a:ln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方正兰亭细黑_GBK" charset="-122"/>
                <a:sym typeface="宋体" panose="02010600030101010101" pitchFamily="2" charset="-122"/>
              </a:endParaRPr>
            </a:p>
          </p:txBody>
        </p:sp>
        <p:sp>
          <p:nvSpPr>
            <p:cNvPr id="9222" name="直角三角形 5"/>
            <p:cNvSpPr>
              <a:spLocks noChangeArrowheads="1"/>
            </p:cNvSpPr>
            <p:nvPr/>
          </p:nvSpPr>
          <p:spPr bwMode="auto">
            <a:xfrm rot="10800000">
              <a:off x="0" y="492555"/>
              <a:ext cx="253208" cy="253208"/>
            </a:xfrm>
            <a:prstGeom prst="rtTriangle">
              <a:avLst/>
            </a:prstGeom>
            <a:solidFill>
              <a:srgbClr val="7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sp>
        <p:nvSpPr>
          <p:cNvPr id="4" name="文本框 3"/>
          <p:cNvSpPr txBox="1"/>
          <p:nvPr/>
        </p:nvSpPr>
        <p:spPr>
          <a:xfrm>
            <a:off x="482946" y="719505"/>
            <a:ext cx="14220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硬件设计篇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702021" y="1404474"/>
            <a:ext cx="18079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硬件设计流程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1193972" y="1859473"/>
            <a:ext cx="2968861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5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调试定位</a:t>
            </a:r>
          </a:p>
        </p:txBody>
      </p:sp>
      <p:sp>
        <p:nvSpPr>
          <p:cNvPr id="27" name="文本框 26"/>
          <p:cNvSpPr txBox="1"/>
          <p:nvPr/>
        </p:nvSpPr>
        <p:spPr>
          <a:xfrm>
            <a:off x="1384070" y="3190081"/>
            <a:ext cx="296886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ea"/>
              <a:buAutoNum type="circleNumDbPlain"/>
            </a:pP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基本功能</a:t>
            </a:r>
          </a:p>
        </p:txBody>
      </p:sp>
      <p:sp>
        <p:nvSpPr>
          <p:cNvPr id="44" name="文本框 43"/>
          <p:cNvSpPr txBox="1"/>
          <p:nvPr/>
        </p:nvSpPr>
        <p:spPr>
          <a:xfrm>
            <a:off x="1193971" y="2191652"/>
            <a:ext cx="49067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目的：</a:t>
            </a:r>
            <a:r>
              <a:rPr lang="zh-CN" altLang="en-US" sz="12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验证单板的功能及性能是否满足前期的设计</a:t>
            </a:r>
            <a:r>
              <a:rPr lang="zh-CN" altLang="en-US" sz="12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指标</a:t>
            </a:r>
            <a:endParaRPr lang="en-US" altLang="zh-CN" sz="1200" dirty="0" smtClean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事项：</a:t>
            </a:r>
            <a:r>
              <a:rPr lang="zh-CN" altLang="en-US" sz="12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待验证的功能点及性能点、时间计划等</a:t>
            </a:r>
            <a:endParaRPr lang="en-US" altLang="zh-CN" sz="1200" dirty="0" smtClean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硬件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成长之路：</a:t>
            </a:r>
            <a:r>
              <a:rPr lang="zh-CN" altLang="en-US" sz="12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遇到问题         调试问题         解决问题         总结问题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1681780" y="3447580"/>
            <a:ext cx="46047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短路检查：</a:t>
            </a:r>
            <a:r>
              <a:rPr lang="zh-CN" altLang="en-US" sz="12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所有电源对地是否短路</a:t>
            </a:r>
            <a:endParaRPr lang="en-US" altLang="zh-CN" sz="1200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电源测试：</a:t>
            </a:r>
            <a:r>
              <a:rPr lang="zh-CN" altLang="en-US" sz="12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所有电源电压是否满足设计</a:t>
            </a:r>
            <a:endParaRPr lang="en-US" altLang="zh-CN" sz="1200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最小系统调试：</a:t>
            </a:r>
            <a:r>
              <a:rPr lang="en-US" altLang="zh-CN" sz="12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MCU</a:t>
            </a:r>
            <a:r>
              <a:rPr lang="zh-CN" altLang="en-US" sz="12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能否下载程序，能否点亮</a:t>
            </a:r>
            <a:r>
              <a:rPr lang="en-US" altLang="zh-CN" sz="12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LED</a:t>
            </a:r>
            <a:r>
              <a:rPr lang="zh-CN" altLang="en-US" sz="12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等</a:t>
            </a:r>
            <a:endParaRPr lang="en-US" altLang="zh-CN" sz="1200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其他功能模块：</a:t>
            </a:r>
            <a:r>
              <a:rPr lang="zh-CN" altLang="en-US" sz="12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驱动电路、功率电路、通信接口等</a:t>
            </a:r>
          </a:p>
        </p:txBody>
      </p:sp>
      <p:cxnSp>
        <p:nvCxnSpPr>
          <p:cNvPr id="8" name="直接箭头连接符 7"/>
          <p:cNvCxnSpPr/>
          <p:nvPr/>
        </p:nvCxnSpPr>
        <p:spPr bwMode="auto">
          <a:xfrm>
            <a:off x="4976812" y="2927011"/>
            <a:ext cx="371475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0070C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6" name="直接箭头连接符 65"/>
          <p:cNvCxnSpPr/>
          <p:nvPr/>
        </p:nvCxnSpPr>
        <p:spPr bwMode="auto">
          <a:xfrm>
            <a:off x="2977356" y="2927011"/>
            <a:ext cx="371475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0070C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7" name="直接箭头连接符 66"/>
          <p:cNvCxnSpPr/>
          <p:nvPr/>
        </p:nvCxnSpPr>
        <p:spPr bwMode="auto">
          <a:xfrm>
            <a:off x="3981456" y="2927011"/>
            <a:ext cx="371475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0070C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8" name="文本框 67"/>
          <p:cNvSpPr txBox="1"/>
          <p:nvPr/>
        </p:nvSpPr>
        <p:spPr>
          <a:xfrm>
            <a:off x="1384070" y="4647909"/>
            <a:ext cx="296886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ea"/>
              <a:buAutoNum type="circleNumDbPlain" startAt="2"/>
            </a:pP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性能测试</a:t>
            </a:r>
          </a:p>
        </p:txBody>
      </p:sp>
      <p:sp>
        <p:nvSpPr>
          <p:cNvPr id="69" name="文本框 68"/>
          <p:cNvSpPr txBox="1"/>
          <p:nvPr/>
        </p:nvSpPr>
        <p:spPr>
          <a:xfrm>
            <a:off x="1681780" y="4980507"/>
            <a:ext cx="46047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sz="1200" dirty="0">
                <a:solidFill>
                  <a:srgbClr val="DE401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信号级测试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2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SI</a:t>
            </a:r>
            <a:r>
              <a:rPr lang="zh-CN" altLang="en-US" sz="12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与</a:t>
            </a:r>
            <a:r>
              <a:rPr lang="en-US" altLang="zh-CN" sz="12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PI</a:t>
            </a:r>
            <a:r>
              <a:rPr lang="zh-CN" altLang="en-US" sz="12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测试</a:t>
            </a:r>
            <a:endParaRPr lang="en-US" altLang="zh-CN" sz="1200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单板级测试：</a:t>
            </a:r>
            <a:r>
              <a:rPr lang="zh-CN" altLang="en-US" sz="12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长期压力测试、高低温测试</a:t>
            </a:r>
            <a:endParaRPr lang="en-US" altLang="zh-CN" sz="1200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系统级测试：</a:t>
            </a:r>
            <a:r>
              <a:rPr lang="zh-CN" altLang="en-US" sz="12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模块组装后协调运行</a:t>
            </a:r>
          </a:p>
        </p:txBody>
      </p:sp>
      <p:pic>
        <p:nvPicPr>
          <p:cNvPr id="3074" name="Picture 2" descr="E:\Genius\config\users\screenshot\@@1542185849408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7351" y="2927011"/>
            <a:ext cx="2354831" cy="1721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0" name="文本框 69"/>
          <p:cNvSpPr txBox="1"/>
          <p:nvPr/>
        </p:nvSpPr>
        <p:spPr>
          <a:xfrm>
            <a:off x="7955233" y="4648422"/>
            <a:ext cx="2173127" cy="3366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SPI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通信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SDI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信号低电平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0.7V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21308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rgbClr val="3B2F2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Freeform 5"/>
          <p:cNvSpPr>
            <a:spLocks noChangeArrowheads="1"/>
          </p:cNvSpPr>
          <p:nvPr/>
        </p:nvSpPr>
        <p:spPr bwMode="auto">
          <a:xfrm>
            <a:off x="619125" y="150813"/>
            <a:ext cx="11231563" cy="6078537"/>
          </a:xfrm>
          <a:custGeom>
            <a:avLst/>
            <a:gdLst>
              <a:gd name="T0" fmla="*/ 0 w 996"/>
              <a:gd name="T1" fmla="*/ 0 h 914"/>
              <a:gd name="T2" fmla="*/ 0 w 996"/>
              <a:gd name="T3" fmla="*/ 914 h 914"/>
              <a:gd name="T4" fmla="*/ 996 w 996"/>
              <a:gd name="T5" fmla="*/ 914 h 914"/>
              <a:gd name="T6" fmla="*/ 990 w 996"/>
              <a:gd name="T7" fmla="*/ 0 h 914"/>
              <a:gd name="T8" fmla="*/ 0 w 996"/>
              <a:gd name="T9" fmla="*/ 0 h 91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996"/>
              <a:gd name="T16" fmla="*/ 0 h 914"/>
              <a:gd name="T17" fmla="*/ 996 w 996"/>
              <a:gd name="T18" fmla="*/ 914 h 91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996" h="914">
                <a:moveTo>
                  <a:pt x="0" y="0"/>
                </a:moveTo>
                <a:cubicBezTo>
                  <a:pt x="0" y="914"/>
                  <a:pt x="0" y="914"/>
                  <a:pt x="0" y="914"/>
                </a:cubicBezTo>
                <a:cubicBezTo>
                  <a:pt x="996" y="914"/>
                  <a:pt x="996" y="914"/>
                  <a:pt x="996" y="914"/>
                </a:cubicBezTo>
                <a:cubicBezTo>
                  <a:pt x="990" y="0"/>
                  <a:pt x="990" y="0"/>
                  <a:pt x="990" y="0"/>
                </a:cubicBezTo>
                <a:cubicBezTo>
                  <a:pt x="990" y="0"/>
                  <a:pt x="504" y="94"/>
                  <a:pt x="0" y="0"/>
                </a:cubicBezTo>
                <a:close/>
              </a:path>
            </a:pathLst>
          </a:custGeom>
          <a:solidFill>
            <a:srgbClr val="46E5C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方正兰亭细黑_GBK" charset="-122"/>
              <a:sym typeface="宋体" panose="02010600030101010101" pitchFamily="2" charset="-122"/>
            </a:endParaRPr>
          </a:p>
        </p:txBody>
      </p:sp>
      <p:sp>
        <p:nvSpPr>
          <p:cNvPr id="9219" name="矩形 12"/>
          <p:cNvSpPr>
            <a:spLocks noChangeArrowheads="1"/>
          </p:cNvSpPr>
          <p:nvPr/>
        </p:nvSpPr>
        <p:spPr bwMode="auto">
          <a:xfrm>
            <a:off x="336550" y="338138"/>
            <a:ext cx="11514138" cy="6251575"/>
          </a:xfrm>
          <a:prstGeom prst="rect">
            <a:avLst/>
          </a:prstGeom>
          <a:solidFill>
            <a:srgbClr val="F2E7C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zh-CN" dirty="0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grpSp>
        <p:nvGrpSpPr>
          <p:cNvPr id="9220" name="Group 4"/>
          <p:cNvGrpSpPr>
            <a:grpSpLocks/>
          </p:cNvGrpSpPr>
          <p:nvPr/>
        </p:nvGrpSpPr>
        <p:grpSpPr bwMode="auto">
          <a:xfrm>
            <a:off x="58738" y="658813"/>
            <a:ext cx="2017712" cy="745661"/>
            <a:chOff x="0" y="0"/>
            <a:chExt cx="1844956" cy="745763"/>
          </a:xfrm>
        </p:grpSpPr>
        <p:sp>
          <p:nvSpPr>
            <p:cNvPr id="9221" name="Freeform 44"/>
            <p:cNvSpPr>
              <a:spLocks noChangeArrowheads="1"/>
            </p:cNvSpPr>
            <p:nvPr/>
          </p:nvSpPr>
          <p:spPr bwMode="auto">
            <a:xfrm rot="10800000">
              <a:off x="2643" y="0"/>
              <a:ext cx="1842313" cy="490783"/>
            </a:xfrm>
            <a:custGeom>
              <a:avLst/>
              <a:gdLst>
                <a:gd name="T0" fmla="*/ 1730 w 1730"/>
                <a:gd name="T1" fmla="*/ 406 h 406"/>
                <a:gd name="T2" fmla="*/ 1730 w 1730"/>
                <a:gd name="T3" fmla="*/ 0 h 406"/>
                <a:gd name="T4" fmla="*/ 0 w 1730"/>
                <a:gd name="T5" fmla="*/ 0 h 406"/>
                <a:gd name="T6" fmla="*/ 126 w 1730"/>
                <a:gd name="T7" fmla="*/ 203 h 406"/>
                <a:gd name="T8" fmla="*/ 0 w 1730"/>
                <a:gd name="T9" fmla="*/ 406 h 406"/>
                <a:gd name="T10" fmla="*/ 1730 w 1730"/>
                <a:gd name="T11" fmla="*/ 406 h 40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730"/>
                <a:gd name="T19" fmla="*/ 0 h 406"/>
                <a:gd name="T20" fmla="*/ 1730 w 1730"/>
                <a:gd name="T21" fmla="*/ 406 h 40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730" h="406">
                  <a:moveTo>
                    <a:pt x="1730" y="406"/>
                  </a:moveTo>
                  <a:lnTo>
                    <a:pt x="1730" y="0"/>
                  </a:lnTo>
                  <a:lnTo>
                    <a:pt x="0" y="0"/>
                  </a:lnTo>
                  <a:lnTo>
                    <a:pt x="126" y="203"/>
                  </a:lnTo>
                  <a:lnTo>
                    <a:pt x="0" y="406"/>
                  </a:lnTo>
                  <a:lnTo>
                    <a:pt x="1730" y="406"/>
                  </a:ln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方正兰亭细黑_GBK" charset="-122"/>
                <a:sym typeface="宋体" panose="02010600030101010101" pitchFamily="2" charset="-122"/>
              </a:endParaRPr>
            </a:p>
          </p:txBody>
        </p:sp>
        <p:sp>
          <p:nvSpPr>
            <p:cNvPr id="9222" name="直角三角形 5"/>
            <p:cNvSpPr>
              <a:spLocks noChangeArrowheads="1"/>
            </p:cNvSpPr>
            <p:nvPr/>
          </p:nvSpPr>
          <p:spPr bwMode="auto">
            <a:xfrm rot="10800000">
              <a:off x="0" y="492555"/>
              <a:ext cx="253208" cy="253208"/>
            </a:xfrm>
            <a:prstGeom prst="rtTriangle">
              <a:avLst/>
            </a:prstGeom>
            <a:solidFill>
              <a:srgbClr val="7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sp>
        <p:nvSpPr>
          <p:cNvPr id="4" name="文本框 3"/>
          <p:cNvSpPr txBox="1"/>
          <p:nvPr/>
        </p:nvSpPr>
        <p:spPr>
          <a:xfrm>
            <a:off x="482946" y="719505"/>
            <a:ext cx="14220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硬件设计篇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702021" y="1404474"/>
            <a:ext cx="18079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硬件设计流程</a:t>
            </a:r>
          </a:p>
        </p:txBody>
      </p:sp>
      <p:sp>
        <p:nvSpPr>
          <p:cNvPr id="27" name="文本框 26"/>
          <p:cNvSpPr txBox="1"/>
          <p:nvPr/>
        </p:nvSpPr>
        <p:spPr>
          <a:xfrm>
            <a:off x="1384070" y="1867118"/>
            <a:ext cx="296886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ea"/>
              <a:buAutoNum type="circleNumDbPlain" startAt="3"/>
            </a:pP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进阶调试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1681780" y="2201084"/>
            <a:ext cx="46047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各类已知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bug</a:t>
            </a: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潜在的风险点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极限条件下的性能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1193972" y="3124075"/>
            <a:ext cx="2968861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5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项目总结</a:t>
            </a:r>
          </a:p>
        </p:txBody>
      </p:sp>
      <p:sp>
        <p:nvSpPr>
          <p:cNvPr id="59" name="Freeform 67"/>
          <p:cNvSpPr>
            <a:spLocks noChangeArrowheads="1"/>
          </p:cNvSpPr>
          <p:nvPr/>
        </p:nvSpPr>
        <p:spPr bwMode="auto">
          <a:xfrm>
            <a:off x="1749834" y="4071381"/>
            <a:ext cx="155166" cy="179385"/>
          </a:xfrm>
          <a:custGeom>
            <a:avLst/>
            <a:gdLst>
              <a:gd name="T0" fmla="*/ 24 w 47"/>
              <a:gd name="T1" fmla="*/ 0 h 58"/>
              <a:gd name="T2" fmla="*/ 33 w 47"/>
              <a:gd name="T3" fmla="*/ 2 h 58"/>
              <a:gd name="T4" fmla="*/ 35 w 47"/>
              <a:gd name="T5" fmla="*/ 23 h 58"/>
              <a:gd name="T6" fmla="*/ 30 w 47"/>
              <a:gd name="T7" fmla="*/ 32 h 58"/>
              <a:gd name="T8" fmla="*/ 31 w 47"/>
              <a:gd name="T9" fmla="*/ 38 h 58"/>
              <a:gd name="T10" fmla="*/ 39 w 47"/>
              <a:gd name="T11" fmla="*/ 43 h 58"/>
              <a:gd name="T12" fmla="*/ 47 w 47"/>
              <a:gd name="T13" fmla="*/ 45 h 58"/>
              <a:gd name="T14" fmla="*/ 45 w 47"/>
              <a:gd name="T15" fmla="*/ 58 h 58"/>
              <a:gd name="T16" fmla="*/ 3 w 47"/>
              <a:gd name="T17" fmla="*/ 58 h 58"/>
              <a:gd name="T18" fmla="*/ 0 w 47"/>
              <a:gd name="T19" fmla="*/ 45 h 58"/>
              <a:gd name="T20" fmla="*/ 8 w 47"/>
              <a:gd name="T21" fmla="*/ 43 h 58"/>
              <a:gd name="T22" fmla="*/ 16 w 47"/>
              <a:gd name="T23" fmla="*/ 38 h 58"/>
              <a:gd name="T24" fmla="*/ 17 w 47"/>
              <a:gd name="T25" fmla="*/ 32 h 58"/>
              <a:gd name="T26" fmla="*/ 13 w 47"/>
              <a:gd name="T27" fmla="*/ 22 h 58"/>
              <a:gd name="T28" fmla="*/ 15 w 47"/>
              <a:gd name="T29" fmla="*/ 2 h 58"/>
              <a:gd name="T30" fmla="*/ 23 w 47"/>
              <a:gd name="T31" fmla="*/ 0 h 58"/>
              <a:gd name="T32" fmla="*/ 24 w 47"/>
              <a:gd name="T33" fmla="*/ 0 h 58"/>
              <a:gd name="T34" fmla="*/ 24 w 47"/>
              <a:gd name="T35" fmla="*/ 0 h 58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47"/>
              <a:gd name="T55" fmla="*/ 0 h 58"/>
              <a:gd name="T56" fmla="*/ 47 w 47"/>
              <a:gd name="T57" fmla="*/ 58 h 58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47" h="58">
                <a:moveTo>
                  <a:pt x="24" y="0"/>
                </a:moveTo>
                <a:cubicBezTo>
                  <a:pt x="27" y="0"/>
                  <a:pt x="30" y="0"/>
                  <a:pt x="33" y="2"/>
                </a:cubicBezTo>
                <a:cubicBezTo>
                  <a:pt x="37" y="6"/>
                  <a:pt x="36" y="14"/>
                  <a:pt x="35" y="23"/>
                </a:cubicBezTo>
                <a:cubicBezTo>
                  <a:pt x="34" y="28"/>
                  <a:pt x="32" y="30"/>
                  <a:pt x="30" y="32"/>
                </a:cubicBezTo>
                <a:cubicBezTo>
                  <a:pt x="30" y="34"/>
                  <a:pt x="31" y="38"/>
                  <a:pt x="31" y="38"/>
                </a:cubicBezTo>
                <a:cubicBezTo>
                  <a:pt x="33" y="41"/>
                  <a:pt x="36" y="42"/>
                  <a:pt x="39" y="43"/>
                </a:cubicBezTo>
                <a:cubicBezTo>
                  <a:pt x="43" y="43"/>
                  <a:pt x="47" y="45"/>
                  <a:pt x="47" y="45"/>
                </a:cubicBezTo>
                <a:cubicBezTo>
                  <a:pt x="45" y="58"/>
                  <a:pt x="45" y="58"/>
                  <a:pt x="45" y="58"/>
                </a:cubicBezTo>
                <a:cubicBezTo>
                  <a:pt x="3" y="58"/>
                  <a:pt x="3" y="58"/>
                  <a:pt x="3" y="58"/>
                </a:cubicBezTo>
                <a:cubicBezTo>
                  <a:pt x="0" y="45"/>
                  <a:pt x="0" y="45"/>
                  <a:pt x="0" y="45"/>
                </a:cubicBezTo>
                <a:cubicBezTo>
                  <a:pt x="5" y="43"/>
                  <a:pt x="4" y="43"/>
                  <a:pt x="8" y="43"/>
                </a:cubicBezTo>
                <a:cubicBezTo>
                  <a:pt x="12" y="42"/>
                  <a:pt x="14" y="41"/>
                  <a:pt x="16" y="38"/>
                </a:cubicBezTo>
                <a:cubicBezTo>
                  <a:pt x="16" y="38"/>
                  <a:pt x="17" y="34"/>
                  <a:pt x="17" y="32"/>
                </a:cubicBezTo>
                <a:cubicBezTo>
                  <a:pt x="15" y="30"/>
                  <a:pt x="13" y="28"/>
                  <a:pt x="13" y="22"/>
                </a:cubicBezTo>
                <a:cubicBezTo>
                  <a:pt x="12" y="13"/>
                  <a:pt x="10" y="6"/>
                  <a:pt x="15" y="2"/>
                </a:cubicBezTo>
                <a:cubicBezTo>
                  <a:pt x="17" y="0"/>
                  <a:pt x="20" y="0"/>
                  <a:pt x="23" y="0"/>
                </a:cubicBezTo>
                <a:cubicBezTo>
                  <a:pt x="24" y="0"/>
                  <a:pt x="24" y="0"/>
                  <a:pt x="24" y="0"/>
                </a:cubicBezTo>
                <a:cubicBezTo>
                  <a:pt x="24" y="0"/>
                  <a:pt x="24" y="0"/>
                  <a:pt x="24" y="0"/>
                </a:cubicBezTo>
                <a:close/>
              </a:path>
            </a:pathLst>
          </a:custGeom>
          <a:solidFill>
            <a:srgbClr val="92D0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方正兰亭细黑_GBK" charset="-122"/>
              <a:sym typeface="宋体" panose="02010600030101010101" pitchFamily="2" charset="-122"/>
            </a:endParaRPr>
          </a:p>
        </p:txBody>
      </p:sp>
      <p:sp>
        <p:nvSpPr>
          <p:cNvPr id="60" name="文本框 59"/>
          <p:cNvSpPr txBox="1"/>
          <p:nvPr/>
        </p:nvSpPr>
        <p:spPr>
          <a:xfrm>
            <a:off x="1860473" y="3983239"/>
            <a:ext cx="4604720" cy="3366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测试方法及报告</a:t>
            </a:r>
          </a:p>
        </p:txBody>
      </p:sp>
      <p:sp>
        <p:nvSpPr>
          <p:cNvPr id="61" name="Freeform 67"/>
          <p:cNvSpPr>
            <a:spLocks noChangeArrowheads="1"/>
          </p:cNvSpPr>
          <p:nvPr/>
        </p:nvSpPr>
        <p:spPr bwMode="auto">
          <a:xfrm>
            <a:off x="1749834" y="4386583"/>
            <a:ext cx="155166" cy="179385"/>
          </a:xfrm>
          <a:custGeom>
            <a:avLst/>
            <a:gdLst>
              <a:gd name="T0" fmla="*/ 24 w 47"/>
              <a:gd name="T1" fmla="*/ 0 h 58"/>
              <a:gd name="T2" fmla="*/ 33 w 47"/>
              <a:gd name="T3" fmla="*/ 2 h 58"/>
              <a:gd name="T4" fmla="*/ 35 w 47"/>
              <a:gd name="T5" fmla="*/ 23 h 58"/>
              <a:gd name="T6" fmla="*/ 30 w 47"/>
              <a:gd name="T7" fmla="*/ 32 h 58"/>
              <a:gd name="T8" fmla="*/ 31 w 47"/>
              <a:gd name="T9" fmla="*/ 38 h 58"/>
              <a:gd name="T10" fmla="*/ 39 w 47"/>
              <a:gd name="T11" fmla="*/ 43 h 58"/>
              <a:gd name="T12" fmla="*/ 47 w 47"/>
              <a:gd name="T13" fmla="*/ 45 h 58"/>
              <a:gd name="T14" fmla="*/ 45 w 47"/>
              <a:gd name="T15" fmla="*/ 58 h 58"/>
              <a:gd name="T16" fmla="*/ 3 w 47"/>
              <a:gd name="T17" fmla="*/ 58 h 58"/>
              <a:gd name="T18" fmla="*/ 0 w 47"/>
              <a:gd name="T19" fmla="*/ 45 h 58"/>
              <a:gd name="T20" fmla="*/ 8 w 47"/>
              <a:gd name="T21" fmla="*/ 43 h 58"/>
              <a:gd name="T22" fmla="*/ 16 w 47"/>
              <a:gd name="T23" fmla="*/ 38 h 58"/>
              <a:gd name="T24" fmla="*/ 17 w 47"/>
              <a:gd name="T25" fmla="*/ 32 h 58"/>
              <a:gd name="T26" fmla="*/ 13 w 47"/>
              <a:gd name="T27" fmla="*/ 22 h 58"/>
              <a:gd name="T28" fmla="*/ 15 w 47"/>
              <a:gd name="T29" fmla="*/ 2 h 58"/>
              <a:gd name="T30" fmla="*/ 23 w 47"/>
              <a:gd name="T31" fmla="*/ 0 h 58"/>
              <a:gd name="T32" fmla="*/ 24 w 47"/>
              <a:gd name="T33" fmla="*/ 0 h 58"/>
              <a:gd name="T34" fmla="*/ 24 w 47"/>
              <a:gd name="T35" fmla="*/ 0 h 58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47"/>
              <a:gd name="T55" fmla="*/ 0 h 58"/>
              <a:gd name="T56" fmla="*/ 47 w 47"/>
              <a:gd name="T57" fmla="*/ 58 h 58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47" h="58">
                <a:moveTo>
                  <a:pt x="24" y="0"/>
                </a:moveTo>
                <a:cubicBezTo>
                  <a:pt x="27" y="0"/>
                  <a:pt x="30" y="0"/>
                  <a:pt x="33" y="2"/>
                </a:cubicBezTo>
                <a:cubicBezTo>
                  <a:pt x="37" y="6"/>
                  <a:pt x="36" y="14"/>
                  <a:pt x="35" y="23"/>
                </a:cubicBezTo>
                <a:cubicBezTo>
                  <a:pt x="34" y="28"/>
                  <a:pt x="32" y="30"/>
                  <a:pt x="30" y="32"/>
                </a:cubicBezTo>
                <a:cubicBezTo>
                  <a:pt x="30" y="34"/>
                  <a:pt x="31" y="38"/>
                  <a:pt x="31" y="38"/>
                </a:cubicBezTo>
                <a:cubicBezTo>
                  <a:pt x="33" y="41"/>
                  <a:pt x="36" y="42"/>
                  <a:pt x="39" y="43"/>
                </a:cubicBezTo>
                <a:cubicBezTo>
                  <a:pt x="43" y="43"/>
                  <a:pt x="47" y="45"/>
                  <a:pt x="47" y="45"/>
                </a:cubicBezTo>
                <a:cubicBezTo>
                  <a:pt x="45" y="58"/>
                  <a:pt x="45" y="58"/>
                  <a:pt x="45" y="58"/>
                </a:cubicBezTo>
                <a:cubicBezTo>
                  <a:pt x="3" y="58"/>
                  <a:pt x="3" y="58"/>
                  <a:pt x="3" y="58"/>
                </a:cubicBezTo>
                <a:cubicBezTo>
                  <a:pt x="0" y="45"/>
                  <a:pt x="0" y="45"/>
                  <a:pt x="0" y="45"/>
                </a:cubicBezTo>
                <a:cubicBezTo>
                  <a:pt x="5" y="43"/>
                  <a:pt x="4" y="43"/>
                  <a:pt x="8" y="43"/>
                </a:cubicBezTo>
                <a:cubicBezTo>
                  <a:pt x="12" y="42"/>
                  <a:pt x="14" y="41"/>
                  <a:pt x="16" y="38"/>
                </a:cubicBezTo>
                <a:cubicBezTo>
                  <a:pt x="16" y="38"/>
                  <a:pt x="17" y="34"/>
                  <a:pt x="17" y="32"/>
                </a:cubicBezTo>
                <a:cubicBezTo>
                  <a:pt x="15" y="30"/>
                  <a:pt x="13" y="28"/>
                  <a:pt x="13" y="22"/>
                </a:cubicBezTo>
                <a:cubicBezTo>
                  <a:pt x="12" y="13"/>
                  <a:pt x="10" y="6"/>
                  <a:pt x="15" y="2"/>
                </a:cubicBezTo>
                <a:cubicBezTo>
                  <a:pt x="17" y="0"/>
                  <a:pt x="20" y="0"/>
                  <a:pt x="23" y="0"/>
                </a:cubicBezTo>
                <a:cubicBezTo>
                  <a:pt x="24" y="0"/>
                  <a:pt x="24" y="0"/>
                  <a:pt x="24" y="0"/>
                </a:cubicBezTo>
                <a:cubicBezTo>
                  <a:pt x="24" y="0"/>
                  <a:pt x="24" y="0"/>
                  <a:pt x="24" y="0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  <a:extLst/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方正兰亭细黑_GBK" charset="-122"/>
              <a:sym typeface="宋体" panose="02010600030101010101" pitchFamily="2" charset="-122"/>
            </a:endParaRPr>
          </a:p>
        </p:txBody>
      </p:sp>
      <p:sp>
        <p:nvSpPr>
          <p:cNvPr id="62" name="文本框 61"/>
          <p:cNvSpPr txBox="1"/>
          <p:nvPr/>
        </p:nvSpPr>
        <p:spPr>
          <a:xfrm>
            <a:off x="1860473" y="4293680"/>
            <a:ext cx="4604720" cy="3366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问题定位报告</a:t>
            </a:r>
          </a:p>
        </p:txBody>
      </p:sp>
      <p:sp>
        <p:nvSpPr>
          <p:cNvPr id="63" name="Freeform 67"/>
          <p:cNvSpPr>
            <a:spLocks noChangeArrowheads="1"/>
          </p:cNvSpPr>
          <p:nvPr/>
        </p:nvSpPr>
        <p:spPr bwMode="auto">
          <a:xfrm>
            <a:off x="1749834" y="4739812"/>
            <a:ext cx="155166" cy="179385"/>
          </a:xfrm>
          <a:custGeom>
            <a:avLst/>
            <a:gdLst>
              <a:gd name="T0" fmla="*/ 24 w 47"/>
              <a:gd name="T1" fmla="*/ 0 h 58"/>
              <a:gd name="T2" fmla="*/ 33 w 47"/>
              <a:gd name="T3" fmla="*/ 2 h 58"/>
              <a:gd name="T4" fmla="*/ 35 w 47"/>
              <a:gd name="T5" fmla="*/ 23 h 58"/>
              <a:gd name="T6" fmla="*/ 30 w 47"/>
              <a:gd name="T7" fmla="*/ 32 h 58"/>
              <a:gd name="T8" fmla="*/ 31 w 47"/>
              <a:gd name="T9" fmla="*/ 38 h 58"/>
              <a:gd name="T10" fmla="*/ 39 w 47"/>
              <a:gd name="T11" fmla="*/ 43 h 58"/>
              <a:gd name="T12" fmla="*/ 47 w 47"/>
              <a:gd name="T13" fmla="*/ 45 h 58"/>
              <a:gd name="T14" fmla="*/ 45 w 47"/>
              <a:gd name="T15" fmla="*/ 58 h 58"/>
              <a:gd name="T16" fmla="*/ 3 w 47"/>
              <a:gd name="T17" fmla="*/ 58 h 58"/>
              <a:gd name="T18" fmla="*/ 0 w 47"/>
              <a:gd name="T19" fmla="*/ 45 h 58"/>
              <a:gd name="T20" fmla="*/ 8 w 47"/>
              <a:gd name="T21" fmla="*/ 43 h 58"/>
              <a:gd name="T22" fmla="*/ 16 w 47"/>
              <a:gd name="T23" fmla="*/ 38 h 58"/>
              <a:gd name="T24" fmla="*/ 17 w 47"/>
              <a:gd name="T25" fmla="*/ 32 h 58"/>
              <a:gd name="T26" fmla="*/ 13 w 47"/>
              <a:gd name="T27" fmla="*/ 22 h 58"/>
              <a:gd name="T28" fmla="*/ 15 w 47"/>
              <a:gd name="T29" fmla="*/ 2 h 58"/>
              <a:gd name="T30" fmla="*/ 23 w 47"/>
              <a:gd name="T31" fmla="*/ 0 h 58"/>
              <a:gd name="T32" fmla="*/ 24 w 47"/>
              <a:gd name="T33" fmla="*/ 0 h 58"/>
              <a:gd name="T34" fmla="*/ 24 w 47"/>
              <a:gd name="T35" fmla="*/ 0 h 58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47"/>
              <a:gd name="T55" fmla="*/ 0 h 58"/>
              <a:gd name="T56" fmla="*/ 47 w 47"/>
              <a:gd name="T57" fmla="*/ 58 h 58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47" h="58">
                <a:moveTo>
                  <a:pt x="24" y="0"/>
                </a:moveTo>
                <a:cubicBezTo>
                  <a:pt x="27" y="0"/>
                  <a:pt x="30" y="0"/>
                  <a:pt x="33" y="2"/>
                </a:cubicBezTo>
                <a:cubicBezTo>
                  <a:pt x="37" y="6"/>
                  <a:pt x="36" y="14"/>
                  <a:pt x="35" y="23"/>
                </a:cubicBezTo>
                <a:cubicBezTo>
                  <a:pt x="34" y="28"/>
                  <a:pt x="32" y="30"/>
                  <a:pt x="30" y="32"/>
                </a:cubicBezTo>
                <a:cubicBezTo>
                  <a:pt x="30" y="34"/>
                  <a:pt x="31" y="38"/>
                  <a:pt x="31" y="38"/>
                </a:cubicBezTo>
                <a:cubicBezTo>
                  <a:pt x="33" y="41"/>
                  <a:pt x="36" y="42"/>
                  <a:pt x="39" y="43"/>
                </a:cubicBezTo>
                <a:cubicBezTo>
                  <a:pt x="43" y="43"/>
                  <a:pt x="47" y="45"/>
                  <a:pt x="47" y="45"/>
                </a:cubicBezTo>
                <a:cubicBezTo>
                  <a:pt x="45" y="58"/>
                  <a:pt x="45" y="58"/>
                  <a:pt x="45" y="58"/>
                </a:cubicBezTo>
                <a:cubicBezTo>
                  <a:pt x="3" y="58"/>
                  <a:pt x="3" y="58"/>
                  <a:pt x="3" y="58"/>
                </a:cubicBezTo>
                <a:cubicBezTo>
                  <a:pt x="0" y="45"/>
                  <a:pt x="0" y="45"/>
                  <a:pt x="0" y="45"/>
                </a:cubicBezTo>
                <a:cubicBezTo>
                  <a:pt x="5" y="43"/>
                  <a:pt x="4" y="43"/>
                  <a:pt x="8" y="43"/>
                </a:cubicBezTo>
                <a:cubicBezTo>
                  <a:pt x="12" y="42"/>
                  <a:pt x="14" y="41"/>
                  <a:pt x="16" y="38"/>
                </a:cubicBezTo>
                <a:cubicBezTo>
                  <a:pt x="16" y="38"/>
                  <a:pt x="17" y="34"/>
                  <a:pt x="17" y="32"/>
                </a:cubicBezTo>
                <a:cubicBezTo>
                  <a:pt x="15" y="30"/>
                  <a:pt x="13" y="28"/>
                  <a:pt x="13" y="22"/>
                </a:cubicBezTo>
                <a:cubicBezTo>
                  <a:pt x="12" y="13"/>
                  <a:pt x="10" y="6"/>
                  <a:pt x="15" y="2"/>
                </a:cubicBezTo>
                <a:cubicBezTo>
                  <a:pt x="17" y="0"/>
                  <a:pt x="20" y="0"/>
                  <a:pt x="23" y="0"/>
                </a:cubicBezTo>
                <a:cubicBezTo>
                  <a:pt x="24" y="0"/>
                  <a:pt x="24" y="0"/>
                  <a:pt x="24" y="0"/>
                </a:cubicBezTo>
                <a:cubicBezTo>
                  <a:pt x="24" y="0"/>
                  <a:pt x="24" y="0"/>
                  <a:pt x="24" y="0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  <a:extLst/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方正兰亭细黑_GBK" charset="-122"/>
              <a:sym typeface="宋体" panose="02010600030101010101" pitchFamily="2" charset="-122"/>
            </a:endParaRPr>
          </a:p>
        </p:txBody>
      </p:sp>
      <p:sp>
        <p:nvSpPr>
          <p:cNvPr id="64" name="文本框 63"/>
          <p:cNvSpPr txBox="1"/>
          <p:nvPr/>
        </p:nvSpPr>
        <p:spPr>
          <a:xfrm>
            <a:off x="1860473" y="4627811"/>
            <a:ext cx="4604720" cy="3366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个人总结与改进</a:t>
            </a:r>
          </a:p>
        </p:txBody>
      </p:sp>
      <p:sp>
        <p:nvSpPr>
          <p:cNvPr id="65" name="Freeform 67"/>
          <p:cNvSpPr>
            <a:spLocks noChangeArrowheads="1"/>
          </p:cNvSpPr>
          <p:nvPr/>
        </p:nvSpPr>
        <p:spPr bwMode="auto">
          <a:xfrm>
            <a:off x="1749834" y="5050344"/>
            <a:ext cx="155166" cy="179385"/>
          </a:xfrm>
          <a:custGeom>
            <a:avLst/>
            <a:gdLst>
              <a:gd name="T0" fmla="*/ 24 w 47"/>
              <a:gd name="T1" fmla="*/ 0 h 58"/>
              <a:gd name="T2" fmla="*/ 33 w 47"/>
              <a:gd name="T3" fmla="*/ 2 h 58"/>
              <a:gd name="T4" fmla="*/ 35 w 47"/>
              <a:gd name="T5" fmla="*/ 23 h 58"/>
              <a:gd name="T6" fmla="*/ 30 w 47"/>
              <a:gd name="T7" fmla="*/ 32 h 58"/>
              <a:gd name="T8" fmla="*/ 31 w 47"/>
              <a:gd name="T9" fmla="*/ 38 h 58"/>
              <a:gd name="T10" fmla="*/ 39 w 47"/>
              <a:gd name="T11" fmla="*/ 43 h 58"/>
              <a:gd name="T12" fmla="*/ 47 w 47"/>
              <a:gd name="T13" fmla="*/ 45 h 58"/>
              <a:gd name="T14" fmla="*/ 45 w 47"/>
              <a:gd name="T15" fmla="*/ 58 h 58"/>
              <a:gd name="T16" fmla="*/ 3 w 47"/>
              <a:gd name="T17" fmla="*/ 58 h 58"/>
              <a:gd name="T18" fmla="*/ 0 w 47"/>
              <a:gd name="T19" fmla="*/ 45 h 58"/>
              <a:gd name="T20" fmla="*/ 8 w 47"/>
              <a:gd name="T21" fmla="*/ 43 h 58"/>
              <a:gd name="T22" fmla="*/ 16 w 47"/>
              <a:gd name="T23" fmla="*/ 38 h 58"/>
              <a:gd name="T24" fmla="*/ 17 w 47"/>
              <a:gd name="T25" fmla="*/ 32 h 58"/>
              <a:gd name="T26" fmla="*/ 13 w 47"/>
              <a:gd name="T27" fmla="*/ 22 h 58"/>
              <a:gd name="T28" fmla="*/ 15 w 47"/>
              <a:gd name="T29" fmla="*/ 2 h 58"/>
              <a:gd name="T30" fmla="*/ 23 w 47"/>
              <a:gd name="T31" fmla="*/ 0 h 58"/>
              <a:gd name="T32" fmla="*/ 24 w 47"/>
              <a:gd name="T33" fmla="*/ 0 h 58"/>
              <a:gd name="T34" fmla="*/ 24 w 47"/>
              <a:gd name="T35" fmla="*/ 0 h 58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47"/>
              <a:gd name="T55" fmla="*/ 0 h 58"/>
              <a:gd name="T56" fmla="*/ 47 w 47"/>
              <a:gd name="T57" fmla="*/ 58 h 58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47" h="58">
                <a:moveTo>
                  <a:pt x="24" y="0"/>
                </a:moveTo>
                <a:cubicBezTo>
                  <a:pt x="27" y="0"/>
                  <a:pt x="30" y="0"/>
                  <a:pt x="33" y="2"/>
                </a:cubicBezTo>
                <a:cubicBezTo>
                  <a:pt x="37" y="6"/>
                  <a:pt x="36" y="14"/>
                  <a:pt x="35" y="23"/>
                </a:cubicBezTo>
                <a:cubicBezTo>
                  <a:pt x="34" y="28"/>
                  <a:pt x="32" y="30"/>
                  <a:pt x="30" y="32"/>
                </a:cubicBezTo>
                <a:cubicBezTo>
                  <a:pt x="30" y="34"/>
                  <a:pt x="31" y="38"/>
                  <a:pt x="31" y="38"/>
                </a:cubicBezTo>
                <a:cubicBezTo>
                  <a:pt x="33" y="41"/>
                  <a:pt x="36" y="42"/>
                  <a:pt x="39" y="43"/>
                </a:cubicBezTo>
                <a:cubicBezTo>
                  <a:pt x="43" y="43"/>
                  <a:pt x="47" y="45"/>
                  <a:pt x="47" y="45"/>
                </a:cubicBezTo>
                <a:cubicBezTo>
                  <a:pt x="45" y="58"/>
                  <a:pt x="45" y="58"/>
                  <a:pt x="45" y="58"/>
                </a:cubicBezTo>
                <a:cubicBezTo>
                  <a:pt x="3" y="58"/>
                  <a:pt x="3" y="58"/>
                  <a:pt x="3" y="58"/>
                </a:cubicBezTo>
                <a:cubicBezTo>
                  <a:pt x="0" y="45"/>
                  <a:pt x="0" y="45"/>
                  <a:pt x="0" y="45"/>
                </a:cubicBezTo>
                <a:cubicBezTo>
                  <a:pt x="5" y="43"/>
                  <a:pt x="4" y="43"/>
                  <a:pt x="8" y="43"/>
                </a:cubicBezTo>
                <a:cubicBezTo>
                  <a:pt x="12" y="42"/>
                  <a:pt x="14" y="41"/>
                  <a:pt x="16" y="38"/>
                </a:cubicBezTo>
                <a:cubicBezTo>
                  <a:pt x="16" y="38"/>
                  <a:pt x="17" y="34"/>
                  <a:pt x="17" y="32"/>
                </a:cubicBezTo>
                <a:cubicBezTo>
                  <a:pt x="15" y="30"/>
                  <a:pt x="13" y="28"/>
                  <a:pt x="13" y="22"/>
                </a:cubicBezTo>
                <a:cubicBezTo>
                  <a:pt x="12" y="13"/>
                  <a:pt x="10" y="6"/>
                  <a:pt x="15" y="2"/>
                </a:cubicBezTo>
                <a:cubicBezTo>
                  <a:pt x="17" y="0"/>
                  <a:pt x="20" y="0"/>
                  <a:pt x="23" y="0"/>
                </a:cubicBezTo>
                <a:cubicBezTo>
                  <a:pt x="24" y="0"/>
                  <a:pt x="24" y="0"/>
                  <a:pt x="24" y="0"/>
                </a:cubicBezTo>
                <a:cubicBezTo>
                  <a:pt x="24" y="0"/>
                  <a:pt x="24" y="0"/>
                  <a:pt x="24" y="0"/>
                </a:cubicBezTo>
                <a:close/>
              </a:path>
            </a:pathLst>
          </a:custGeom>
          <a:solidFill>
            <a:srgbClr val="7030A0"/>
          </a:solidFill>
          <a:ln>
            <a:noFill/>
          </a:ln>
          <a:extLst/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方正兰亭细黑_GBK" charset="-122"/>
              <a:sym typeface="宋体" panose="02010600030101010101" pitchFamily="2" charset="-122"/>
            </a:endParaRPr>
          </a:p>
        </p:txBody>
      </p:sp>
      <p:sp>
        <p:nvSpPr>
          <p:cNvPr id="71" name="文本框 70"/>
          <p:cNvSpPr txBox="1"/>
          <p:nvPr/>
        </p:nvSpPr>
        <p:spPr>
          <a:xfrm>
            <a:off x="1851045" y="4940137"/>
            <a:ext cx="4604720" cy="3366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项目组总结回顾</a:t>
            </a:r>
          </a:p>
        </p:txBody>
      </p:sp>
      <p:sp>
        <p:nvSpPr>
          <p:cNvPr id="72" name="文本框 71"/>
          <p:cNvSpPr txBox="1"/>
          <p:nvPr/>
        </p:nvSpPr>
        <p:spPr>
          <a:xfrm>
            <a:off x="1681780" y="3599751"/>
            <a:ext cx="681452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项目总结是对项目过程的回顾，包括项目过程与结果，团队成长，个人成长等等</a:t>
            </a:r>
          </a:p>
        </p:txBody>
      </p:sp>
      <p:grpSp>
        <p:nvGrpSpPr>
          <p:cNvPr id="507" name="Group 4"/>
          <p:cNvGrpSpPr>
            <a:grpSpLocks noChangeAspect="1"/>
          </p:cNvGrpSpPr>
          <p:nvPr/>
        </p:nvGrpSpPr>
        <p:grpSpPr bwMode="auto">
          <a:xfrm flipH="1">
            <a:off x="8871651" y="4013756"/>
            <a:ext cx="1964182" cy="1901500"/>
            <a:chOff x="0" y="-1"/>
            <a:chExt cx="3917" cy="3792"/>
          </a:xfrm>
        </p:grpSpPr>
        <p:grpSp>
          <p:nvGrpSpPr>
            <p:cNvPr id="508" name="Group 205"/>
            <p:cNvGrpSpPr>
              <a:grpSpLocks/>
            </p:cNvGrpSpPr>
            <p:nvPr/>
          </p:nvGrpSpPr>
          <p:grpSpPr bwMode="auto">
            <a:xfrm>
              <a:off x="0" y="-1"/>
              <a:ext cx="3917" cy="3792"/>
              <a:chOff x="0" y="-1"/>
              <a:chExt cx="3917" cy="3792"/>
            </a:xfrm>
          </p:grpSpPr>
          <p:sp>
            <p:nvSpPr>
              <p:cNvPr id="741" name="Freeform 5"/>
              <p:cNvSpPr>
                <a:spLocks/>
              </p:cNvSpPr>
              <p:nvPr/>
            </p:nvSpPr>
            <p:spPr bwMode="auto">
              <a:xfrm>
                <a:off x="0" y="-1"/>
                <a:ext cx="3375" cy="3281"/>
              </a:xfrm>
              <a:custGeom>
                <a:avLst/>
                <a:gdLst>
                  <a:gd name="T0" fmla="*/ 0 w 2670"/>
                  <a:gd name="T1" fmla="*/ 2233 h 2596"/>
                  <a:gd name="T2" fmla="*/ 1030 w 2670"/>
                  <a:gd name="T3" fmla="*/ 2596 h 2596"/>
                  <a:gd name="T4" fmla="*/ 2670 w 2670"/>
                  <a:gd name="T5" fmla="*/ 956 h 2596"/>
                  <a:gd name="T6" fmla="*/ 2362 w 2670"/>
                  <a:gd name="T7" fmla="*/ 0 h 2596"/>
                  <a:gd name="T8" fmla="*/ 0 w 2670"/>
                  <a:gd name="T9" fmla="*/ 0 h 2596"/>
                  <a:gd name="T10" fmla="*/ 0 w 2670"/>
                  <a:gd name="T11" fmla="*/ 2233 h 25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670" h="2596">
                    <a:moveTo>
                      <a:pt x="0" y="2233"/>
                    </a:moveTo>
                    <a:cubicBezTo>
                      <a:pt x="282" y="2460"/>
                      <a:pt x="640" y="2596"/>
                      <a:pt x="1030" y="2596"/>
                    </a:cubicBezTo>
                    <a:cubicBezTo>
                      <a:pt x="1936" y="2596"/>
                      <a:pt x="2670" y="1862"/>
                      <a:pt x="2670" y="956"/>
                    </a:cubicBezTo>
                    <a:cubicBezTo>
                      <a:pt x="2670" y="599"/>
                      <a:pt x="2556" y="269"/>
                      <a:pt x="2362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2233"/>
                      <a:pt x="0" y="2233"/>
                      <a:pt x="0" y="2233"/>
                    </a:cubicBezTo>
                  </a:path>
                </a:pathLst>
              </a:custGeom>
              <a:solidFill>
                <a:srgbClr val="A8CA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742" name="Freeform 6"/>
              <p:cNvSpPr>
                <a:spLocks/>
              </p:cNvSpPr>
              <p:nvPr/>
            </p:nvSpPr>
            <p:spPr bwMode="auto">
              <a:xfrm>
                <a:off x="2047" y="2079"/>
                <a:ext cx="925" cy="907"/>
              </a:xfrm>
              <a:custGeom>
                <a:avLst/>
                <a:gdLst>
                  <a:gd name="T0" fmla="*/ 280 w 732"/>
                  <a:gd name="T1" fmla="*/ 692 h 717"/>
                  <a:gd name="T2" fmla="*/ 400 w 732"/>
                  <a:gd name="T3" fmla="*/ 685 h 717"/>
                  <a:gd name="T4" fmla="*/ 693 w 732"/>
                  <a:gd name="T5" fmla="*/ 417 h 717"/>
                  <a:gd name="T6" fmla="*/ 709 w 732"/>
                  <a:gd name="T7" fmla="*/ 299 h 717"/>
                  <a:gd name="T8" fmla="*/ 548 w 732"/>
                  <a:gd name="T9" fmla="*/ 42 h 717"/>
                  <a:gd name="T10" fmla="*/ 450 w 732"/>
                  <a:gd name="T11" fmla="*/ 29 h 717"/>
                  <a:gd name="T12" fmla="*/ 31 w 732"/>
                  <a:gd name="T13" fmla="*/ 412 h 717"/>
                  <a:gd name="T14" fmla="*/ 36 w 732"/>
                  <a:gd name="T15" fmla="*/ 511 h 717"/>
                  <a:gd name="T16" fmla="*/ 280 w 732"/>
                  <a:gd name="T17" fmla="*/ 692 h 7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32" h="717">
                    <a:moveTo>
                      <a:pt x="280" y="692"/>
                    </a:moveTo>
                    <a:cubicBezTo>
                      <a:pt x="314" y="717"/>
                      <a:pt x="368" y="714"/>
                      <a:pt x="400" y="685"/>
                    </a:cubicBezTo>
                    <a:cubicBezTo>
                      <a:pt x="693" y="417"/>
                      <a:pt x="693" y="417"/>
                      <a:pt x="693" y="417"/>
                    </a:cubicBezTo>
                    <a:cubicBezTo>
                      <a:pt x="725" y="388"/>
                      <a:pt x="732" y="335"/>
                      <a:pt x="709" y="299"/>
                    </a:cubicBezTo>
                    <a:cubicBezTo>
                      <a:pt x="548" y="42"/>
                      <a:pt x="548" y="42"/>
                      <a:pt x="548" y="42"/>
                    </a:cubicBezTo>
                    <a:cubicBezTo>
                      <a:pt x="526" y="6"/>
                      <a:pt x="481" y="0"/>
                      <a:pt x="450" y="29"/>
                    </a:cubicBezTo>
                    <a:cubicBezTo>
                      <a:pt x="31" y="412"/>
                      <a:pt x="31" y="412"/>
                      <a:pt x="31" y="412"/>
                    </a:cubicBezTo>
                    <a:cubicBezTo>
                      <a:pt x="0" y="441"/>
                      <a:pt x="2" y="485"/>
                      <a:pt x="36" y="511"/>
                    </a:cubicBezTo>
                    <a:lnTo>
                      <a:pt x="280" y="692"/>
                    </a:lnTo>
                    <a:close/>
                  </a:path>
                </a:pathLst>
              </a:custGeom>
              <a:solidFill>
                <a:srgbClr val="5F391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743" name="Freeform 7"/>
              <p:cNvSpPr>
                <a:spLocks/>
              </p:cNvSpPr>
              <p:nvPr/>
            </p:nvSpPr>
            <p:spPr bwMode="auto">
              <a:xfrm>
                <a:off x="2076" y="2119"/>
                <a:ext cx="752" cy="750"/>
              </a:xfrm>
              <a:custGeom>
                <a:avLst/>
                <a:gdLst>
                  <a:gd name="T0" fmla="*/ 240 w 752"/>
                  <a:gd name="T1" fmla="*/ 144 h 750"/>
                  <a:gd name="T2" fmla="*/ 427 w 752"/>
                  <a:gd name="T3" fmla="*/ 429 h 750"/>
                  <a:gd name="T4" fmla="*/ 162 w 752"/>
                  <a:gd name="T5" fmla="*/ 216 h 750"/>
                  <a:gd name="T6" fmla="*/ 0 w 752"/>
                  <a:gd name="T7" fmla="*/ 362 h 750"/>
                  <a:gd name="T8" fmla="*/ 355 w 752"/>
                  <a:gd name="T9" fmla="*/ 750 h 750"/>
                  <a:gd name="T10" fmla="*/ 752 w 752"/>
                  <a:gd name="T11" fmla="*/ 386 h 750"/>
                  <a:gd name="T12" fmla="*/ 398 w 752"/>
                  <a:gd name="T13" fmla="*/ 0 h 750"/>
                  <a:gd name="T14" fmla="*/ 240 w 752"/>
                  <a:gd name="T15" fmla="*/ 144 h 7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52" h="750">
                    <a:moveTo>
                      <a:pt x="240" y="144"/>
                    </a:moveTo>
                    <a:lnTo>
                      <a:pt x="427" y="429"/>
                    </a:lnTo>
                    <a:lnTo>
                      <a:pt x="162" y="216"/>
                    </a:lnTo>
                    <a:lnTo>
                      <a:pt x="0" y="362"/>
                    </a:lnTo>
                    <a:lnTo>
                      <a:pt x="355" y="750"/>
                    </a:lnTo>
                    <a:lnTo>
                      <a:pt x="752" y="386"/>
                    </a:lnTo>
                    <a:lnTo>
                      <a:pt x="398" y="0"/>
                    </a:lnTo>
                    <a:lnTo>
                      <a:pt x="240" y="144"/>
                    </a:lnTo>
                    <a:close/>
                  </a:path>
                </a:pathLst>
              </a:custGeom>
              <a:solidFill>
                <a:srgbClr val="3449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744" name="Freeform 8"/>
              <p:cNvSpPr>
                <a:spLocks/>
              </p:cNvSpPr>
              <p:nvPr/>
            </p:nvSpPr>
            <p:spPr bwMode="auto">
              <a:xfrm>
                <a:off x="2798" y="587"/>
                <a:ext cx="569" cy="897"/>
              </a:xfrm>
              <a:custGeom>
                <a:avLst/>
                <a:gdLst>
                  <a:gd name="T0" fmla="*/ 374 w 450"/>
                  <a:gd name="T1" fmla="*/ 644 h 710"/>
                  <a:gd name="T2" fmla="*/ 450 w 450"/>
                  <a:gd name="T3" fmla="*/ 552 h 710"/>
                  <a:gd name="T4" fmla="*/ 450 w 450"/>
                  <a:gd name="T5" fmla="*/ 154 h 710"/>
                  <a:gd name="T6" fmla="*/ 374 w 450"/>
                  <a:gd name="T7" fmla="*/ 62 h 710"/>
                  <a:gd name="T8" fmla="*/ 76 w 450"/>
                  <a:gd name="T9" fmla="*/ 8 h 710"/>
                  <a:gd name="T10" fmla="*/ 0 w 450"/>
                  <a:gd name="T11" fmla="*/ 72 h 710"/>
                  <a:gd name="T12" fmla="*/ 0 w 450"/>
                  <a:gd name="T13" fmla="*/ 639 h 710"/>
                  <a:gd name="T14" fmla="*/ 76 w 450"/>
                  <a:gd name="T15" fmla="*/ 702 h 710"/>
                  <a:gd name="T16" fmla="*/ 374 w 450"/>
                  <a:gd name="T17" fmla="*/ 644 h 7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50" h="710">
                    <a:moveTo>
                      <a:pt x="374" y="644"/>
                    </a:moveTo>
                    <a:cubicBezTo>
                      <a:pt x="416" y="636"/>
                      <a:pt x="450" y="594"/>
                      <a:pt x="450" y="552"/>
                    </a:cubicBezTo>
                    <a:cubicBezTo>
                      <a:pt x="450" y="154"/>
                      <a:pt x="450" y="154"/>
                      <a:pt x="450" y="154"/>
                    </a:cubicBezTo>
                    <a:cubicBezTo>
                      <a:pt x="450" y="111"/>
                      <a:pt x="416" y="70"/>
                      <a:pt x="374" y="62"/>
                    </a:cubicBezTo>
                    <a:cubicBezTo>
                      <a:pt x="76" y="8"/>
                      <a:pt x="76" y="8"/>
                      <a:pt x="76" y="8"/>
                    </a:cubicBezTo>
                    <a:cubicBezTo>
                      <a:pt x="34" y="0"/>
                      <a:pt x="0" y="29"/>
                      <a:pt x="0" y="72"/>
                    </a:cubicBezTo>
                    <a:cubicBezTo>
                      <a:pt x="0" y="639"/>
                      <a:pt x="0" y="639"/>
                      <a:pt x="0" y="639"/>
                    </a:cubicBezTo>
                    <a:cubicBezTo>
                      <a:pt x="0" y="681"/>
                      <a:pt x="34" y="710"/>
                      <a:pt x="76" y="702"/>
                    </a:cubicBezTo>
                    <a:lnTo>
                      <a:pt x="374" y="644"/>
                    </a:lnTo>
                    <a:close/>
                  </a:path>
                </a:pathLst>
              </a:custGeom>
              <a:solidFill>
                <a:srgbClr val="5F391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745" name="Freeform 9"/>
              <p:cNvSpPr>
                <a:spLocks/>
              </p:cNvSpPr>
              <p:nvPr/>
            </p:nvSpPr>
            <p:spPr bwMode="auto">
              <a:xfrm>
                <a:off x="2703" y="782"/>
                <a:ext cx="525" cy="540"/>
              </a:xfrm>
              <a:custGeom>
                <a:avLst/>
                <a:gdLst>
                  <a:gd name="T0" fmla="*/ 0 w 525"/>
                  <a:gd name="T1" fmla="*/ 215 h 540"/>
                  <a:gd name="T2" fmla="*/ 337 w 525"/>
                  <a:gd name="T3" fmla="*/ 270 h 540"/>
                  <a:gd name="T4" fmla="*/ 0 w 525"/>
                  <a:gd name="T5" fmla="*/ 322 h 540"/>
                  <a:gd name="T6" fmla="*/ 0 w 525"/>
                  <a:gd name="T7" fmla="*/ 540 h 540"/>
                  <a:gd name="T8" fmla="*/ 525 w 525"/>
                  <a:gd name="T9" fmla="*/ 540 h 540"/>
                  <a:gd name="T10" fmla="*/ 525 w 525"/>
                  <a:gd name="T11" fmla="*/ 0 h 540"/>
                  <a:gd name="T12" fmla="*/ 0 w 525"/>
                  <a:gd name="T13" fmla="*/ 0 h 540"/>
                  <a:gd name="T14" fmla="*/ 0 w 525"/>
                  <a:gd name="T15" fmla="*/ 215 h 5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25" h="540">
                    <a:moveTo>
                      <a:pt x="0" y="215"/>
                    </a:moveTo>
                    <a:lnTo>
                      <a:pt x="337" y="270"/>
                    </a:lnTo>
                    <a:lnTo>
                      <a:pt x="0" y="322"/>
                    </a:lnTo>
                    <a:lnTo>
                      <a:pt x="0" y="540"/>
                    </a:lnTo>
                    <a:lnTo>
                      <a:pt x="525" y="540"/>
                    </a:lnTo>
                    <a:lnTo>
                      <a:pt x="525" y="0"/>
                    </a:lnTo>
                    <a:lnTo>
                      <a:pt x="0" y="0"/>
                    </a:lnTo>
                    <a:lnTo>
                      <a:pt x="0" y="215"/>
                    </a:lnTo>
                    <a:close/>
                  </a:path>
                </a:pathLst>
              </a:custGeom>
              <a:solidFill>
                <a:srgbClr val="3549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746" name="Freeform 10"/>
              <p:cNvSpPr>
                <a:spLocks/>
              </p:cNvSpPr>
              <p:nvPr/>
            </p:nvSpPr>
            <p:spPr bwMode="auto">
              <a:xfrm>
                <a:off x="344" y="2615"/>
                <a:ext cx="887" cy="671"/>
              </a:xfrm>
              <a:custGeom>
                <a:avLst/>
                <a:gdLst>
                  <a:gd name="T0" fmla="*/ 14 w 702"/>
                  <a:gd name="T1" fmla="*/ 376 h 531"/>
                  <a:gd name="T2" fmla="*/ 94 w 702"/>
                  <a:gd name="T3" fmla="*/ 465 h 531"/>
                  <a:gd name="T4" fmla="*/ 487 w 702"/>
                  <a:gd name="T5" fmla="*/ 525 h 531"/>
                  <a:gd name="T6" fmla="*/ 589 w 702"/>
                  <a:gd name="T7" fmla="*/ 463 h 531"/>
                  <a:gd name="T8" fmla="*/ 688 w 702"/>
                  <a:gd name="T9" fmla="*/ 177 h 531"/>
                  <a:gd name="T10" fmla="*/ 636 w 702"/>
                  <a:gd name="T11" fmla="*/ 92 h 531"/>
                  <a:gd name="T12" fmla="*/ 76 w 702"/>
                  <a:gd name="T13" fmla="*/ 6 h 531"/>
                  <a:gd name="T14" fmla="*/ 2 w 702"/>
                  <a:gd name="T15" fmla="*/ 73 h 531"/>
                  <a:gd name="T16" fmla="*/ 14 w 702"/>
                  <a:gd name="T17" fmla="*/ 376 h 5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02" h="531">
                    <a:moveTo>
                      <a:pt x="14" y="376"/>
                    </a:moveTo>
                    <a:cubicBezTo>
                      <a:pt x="15" y="418"/>
                      <a:pt x="51" y="459"/>
                      <a:pt x="94" y="465"/>
                    </a:cubicBezTo>
                    <a:cubicBezTo>
                      <a:pt x="487" y="525"/>
                      <a:pt x="487" y="525"/>
                      <a:pt x="487" y="525"/>
                    </a:cubicBezTo>
                    <a:cubicBezTo>
                      <a:pt x="529" y="531"/>
                      <a:pt x="575" y="503"/>
                      <a:pt x="589" y="463"/>
                    </a:cubicBezTo>
                    <a:cubicBezTo>
                      <a:pt x="688" y="177"/>
                      <a:pt x="688" y="177"/>
                      <a:pt x="688" y="177"/>
                    </a:cubicBezTo>
                    <a:cubicBezTo>
                      <a:pt x="702" y="137"/>
                      <a:pt x="678" y="98"/>
                      <a:pt x="636" y="92"/>
                    </a:cubicBezTo>
                    <a:cubicBezTo>
                      <a:pt x="76" y="6"/>
                      <a:pt x="76" y="6"/>
                      <a:pt x="76" y="6"/>
                    </a:cubicBezTo>
                    <a:cubicBezTo>
                      <a:pt x="33" y="0"/>
                      <a:pt x="0" y="30"/>
                      <a:pt x="2" y="73"/>
                    </a:cubicBezTo>
                    <a:lnTo>
                      <a:pt x="14" y="376"/>
                    </a:lnTo>
                    <a:close/>
                  </a:path>
                </a:pathLst>
              </a:custGeom>
              <a:solidFill>
                <a:srgbClr val="5F391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747" name="Freeform 11"/>
              <p:cNvSpPr>
                <a:spLocks/>
              </p:cNvSpPr>
              <p:nvPr/>
            </p:nvSpPr>
            <p:spPr bwMode="auto">
              <a:xfrm>
                <a:off x="446" y="2609"/>
                <a:ext cx="602" cy="532"/>
              </a:xfrm>
              <a:custGeom>
                <a:avLst/>
                <a:gdLst>
                  <a:gd name="T0" fmla="*/ 388 w 602"/>
                  <a:gd name="T1" fmla="*/ 49 h 532"/>
                  <a:gd name="T2" fmla="*/ 291 w 602"/>
                  <a:gd name="T3" fmla="*/ 330 h 532"/>
                  <a:gd name="T4" fmla="*/ 285 w 602"/>
                  <a:gd name="T5" fmla="*/ 33 h 532"/>
                  <a:gd name="T6" fmla="*/ 69 w 602"/>
                  <a:gd name="T7" fmla="*/ 0 h 532"/>
                  <a:gd name="T8" fmla="*/ 0 w 602"/>
                  <a:gd name="T9" fmla="*/ 451 h 532"/>
                  <a:gd name="T10" fmla="*/ 533 w 602"/>
                  <a:gd name="T11" fmla="*/ 532 h 532"/>
                  <a:gd name="T12" fmla="*/ 602 w 602"/>
                  <a:gd name="T13" fmla="*/ 81 h 532"/>
                  <a:gd name="T14" fmla="*/ 388 w 602"/>
                  <a:gd name="T15" fmla="*/ 49 h 5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02" h="532">
                    <a:moveTo>
                      <a:pt x="388" y="49"/>
                    </a:moveTo>
                    <a:lnTo>
                      <a:pt x="291" y="330"/>
                    </a:lnTo>
                    <a:lnTo>
                      <a:pt x="285" y="33"/>
                    </a:lnTo>
                    <a:lnTo>
                      <a:pt x="69" y="0"/>
                    </a:lnTo>
                    <a:lnTo>
                      <a:pt x="0" y="451"/>
                    </a:lnTo>
                    <a:lnTo>
                      <a:pt x="533" y="532"/>
                    </a:lnTo>
                    <a:lnTo>
                      <a:pt x="602" y="81"/>
                    </a:lnTo>
                    <a:lnTo>
                      <a:pt x="388" y="49"/>
                    </a:lnTo>
                    <a:close/>
                  </a:path>
                </a:pathLst>
              </a:custGeom>
              <a:solidFill>
                <a:srgbClr val="344A5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748" name="Freeform 12"/>
              <p:cNvSpPr>
                <a:spLocks/>
              </p:cNvSpPr>
              <p:nvPr/>
            </p:nvSpPr>
            <p:spPr bwMode="auto">
              <a:xfrm>
                <a:off x="200" y="3193"/>
                <a:ext cx="933" cy="598"/>
              </a:xfrm>
              <a:custGeom>
                <a:avLst/>
                <a:gdLst>
                  <a:gd name="T0" fmla="*/ 686 w 738"/>
                  <a:gd name="T1" fmla="*/ 149 h 473"/>
                  <a:gd name="T2" fmla="*/ 603 w 738"/>
                  <a:gd name="T3" fmla="*/ 68 h 473"/>
                  <a:gd name="T4" fmla="*/ 197 w 738"/>
                  <a:gd name="T5" fmla="*/ 6 h 473"/>
                  <a:gd name="T6" fmla="*/ 101 w 738"/>
                  <a:gd name="T7" fmla="*/ 62 h 473"/>
                  <a:gd name="T8" fmla="*/ 14 w 738"/>
                  <a:gd name="T9" fmla="*/ 289 h 473"/>
                  <a:gd name="T10" fmla="*/ 56 w 738"/>
                  <a:gd name="T11" fmla="*/ 378 h 473"/>
                  <a:gd name="T12" fmla="*/ 268 w 738"/>
                  <a:gd name="T13" fmla="*/ 449 h 473"/>
                  <a:gd name="T14" fmla="*/ 407 w 738"/>
                  <a:gd name="T15" fmla="*/ 472 h 473"/>
                  <a:gd name="T16" fmla="*/ 673 w 738"/>
                  <a:gd name="T17" fmla="*/ 473 h 473"/>
                  <a:gd name="T18" fmla="*/ 731 w 738"/>
                  <a:gd name="T19" fmla="*/ 403 h 473"/>
                  <a:gd name="T20" fmla="*/ 686 w 738"/>
                  <a:gd name="T21" fmla="*/ 149 h 4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38" h="473">
                    <a:moveTo>
                      <a:pt x="686" y="149"/>
                    </a:moveTo>
                    <a:cubicBezTo>
                      <a:pt x="679" y="110"/>
                      <a:pt x="641" y="74"/>
                      <a:pt x="603" y="68"/>
                    </a:cubicBezTo>
                    <a:cubicBezTo>
                      <a:pt x="197" y="6"/>
                      <a:pt x="197" y="6"/>
                      <a:pt x="197" y="6"/>
                    </a:cubicBezTo>
                    <a:cubicBezTo>
                      <a:pt x="158" y="0"/>
                      <a:pt x="115" y="26"/>
                      <a:pt x="101" y="62"/>
                    </a:cubicBezTo>
                    <a:cubicBezTo>
                      <a:pt x="14" y="289"/>
                      <a:pt x="14" y="289"/>
                      <a:pt x="14" y="289"/>
                    </a:cubicBezTo>
                    <a:cubicBezTo>
                      <a:pt x="0" y="326"/>
                      <a:pt x="19" y="366"/>
                      <a:pt x="56" y="378"/>
                    </a:cubicBezTo>
                    <a:cubicBezTo>
                      <a:pt x="268" y="449"/>
                      <a:pt x="268" y="449"/>
                      <a:pt x="268" y="449"/>
                    </a:cubicBezTo>
                    <a:cubicBezTo>
                      <a:pt x="305" y="462"/>
                      <a:pt x="368" y="472"/>
                      <a:pt x="407" y="472"/>
                    </a:cubicBezTo>
                    <a:cubicBezTo>
                      <a:pt x="673" y="473"/>
                      <a:pt x="673" y="473"/>
                      <a:pt x="673" y="473"/>
                    </a:cubicBezTo>
                    <a:cubicBezTo>
                      <a:pt x="712" y="473"/>
                      <a:pt x="738" y="442"/>
                      <a:pt x="731" y="403"/>
                    </a:cubicBezTo>
                    <a:lnTo>
                      <a:pt x="686" y="149"/>
                    </a:lnTo>
                    <a:close/>
                  </a:path>
                </a:pathLst>
              </a:custGeom>
              <a:solidFill>
                <a:srgbClr val="5F391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749" name="Freeform 13"/>
              <p:cNvSpPr>
                <a:spLocks/>
              </p:cNvSpPr>
              <p:nvPr/>
            </p:nvSpPr>
            <p:spPr bwMode="auto">
              <a:xfrm>
                <a:off x="200" y="3495"/>
                <a:ext cx="933" cy="296"/>
              </a:xfrm>
              <a:custGeom>
                <a:avLst/>
                <a:gdLst>
                  <a:gd name="T0" fmla="*/ 723 w 738"/>
                  <a:gd name="T1" fmla="*/ 118 h 234"/>
                  <a:gd name="T2" fmla="*/ 689 w 738"/>
                  <a:gd name="T3" fmla="*/ 128 h 234"/>
                  <a:gd name="T4" fmla="*/ 423 w 738"/>
                  <a:gd name="T5" fmla="*/ 127 h 234"/>
                  <a:gd name="T6" fmla="*/ 284 w 738"/>
                  <a:gd name="T7" fmla="*/ 104 h 234"/>
                  <a:gd name="T8" fmla="*/ 72 w 738"/>
                  <a:gd name="T9" fmla="*/ 34 h 234"/>
                  <a:gd name="T10" fmla="*/ 33 w 738"/>
                  <a:gd name="T11" fmla="*/ 0 h 234"/>
                  <a:gd name="T12" fmla="*/ 14 w 738"/>
                  <a:gd name="T13" fmla="*/ 50 h 234"/>
                  <a:gd name="T14" fmla="*/ 56 w 738"/>
                  <a:gd name="T15" fmla="*/ 139 h 234"/>
                  <a:gd name="T16" fmla="*/ 268 w 738"/>
                  <a:gd name="T17" fmla="*/ 210 h 234"/>
                  <a:gd name="T18" fmla="*/ 407 w 738"/>
                  <a:gd name="T19" fmla="*/ 233 h 234"/>
                  <a:gd name="T20" fmla="*/ 673 w 738"/>
                  <a:gd name="T21" fmla="*/ 234 h 234"/>
                  <a:gd name="T22" fmla="*/ 731 w 738"/>
                  <a:gd name="T23" fmla="*/ 164 h 234"/>
                  <a:gd name="T24" fmla="*/ 723 w 738"/>
                  <a:gd name="T25" fmla="*/ 118 h 2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38" h="234">
                    <a:moveTo>
                      <a:pt x="723" y="118"/>
                    </a:moveTo>
                    <a:cubicBezTo>
                      <a:pt x="714" y="124"/>
                      <a:pt x="702" y="128"/>
                      <a:pt x="689" y="128"/>
                    </a:cubicBezTo>
                    <a:cubicBezTo>
                      <a:pt x="423" y="127"/>
                      <a:pt x="423" y="127"/>
                      <a:pt x="423" y="127"/>
                    </a:cubicBezTo>
                    <a:cubicBezTo>
                      <a:pt x="384" y="127"/>
                      <a:pt x="322" y="117"/>
                      <a:pt x="284" y="104"/>
                    </a:cubicBezTo>
                    <a:cubicBezTo>
                      <a:pt x="72" y="34"/>
                      <a:pt x="72" y="34"/>
                      <a:pt x="72" y="34"/>
                    </a:cubicBezTo>
                    <a:cubicBezTo>
                      <a:pt x="54" y="28"/>
                      <a:pt x="41" y="15"/>
                      <a:pt x="33" y="0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0" y="87"/>
                      <a:pt x="19" y="127"/>
                      <a:pt x="56" y="139"/>
                    </a:cubicBezTo>
                    <a:cubicBezTo>
                      <a:pt x="268" y="210"/>
                      <a:pt x="268" y="210"/>
                      <a:pt x="268" y="210"/>
                    </a:cubicBezTo>
                    <a:cubicBezTo>
                      <a:pt x="305" y="223"/>
                      <a:pt x="368" y="233"/>
                      <a:pt x="407" y="233"/>
                    </a:cubicBezTo>
                    <a:cubicBezTo>
                      <a:pt x="673" y="234"/>
                      <a:pt x="673" y="234"/>
                      <a:pt x="673" y="234"/>
                    </a:cubicBezTo>
                    <a:cubicBezTo>
                      <a:pt x="712" y="234"/>
                      <a:pt x="738" y="203"/>
                      <a:pt x="731" y="164"/>
                    </a:cubicBezTo>
                    <a:lnTo>
                      <a:pt x="723" y="118"/>
                    </a:lnTo>
                    <a:close/>
                  </a:path>
                </a:pathLst>
              </a:custGeom>
              <a:solidFill>
                <a:srgbClr val="7748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750" name="Freeform 14"/>
              <p:cNvSpPr>
                <a:spLocks/>
              </p:cNvSpPr>
              <p:nvPr/>
            </p:nvSpPr>
            <p:spPr bwMode="auto">
              <a:xfrm>
                <a:off x="0" y="-1"/>
                <a:ext cx="3020" cy="2973"/>
              </a:xfrm>
              <a:custGeom>
                <a:avLst/>
                <a:gdLst>
                  <a:gd name="T0" fmla="*/ 0 w 2389"/>
                  <a:gd name="T1" fmla="*/ 0 h 2352"/>
                  <a:gd name="T2" fmla="*/ 0 w 2389"/>
                  <a:gd name="T3" fmla="*/ 1954 h 2352"/>
                  <a:gd name="T4" fmla="*/ 981 w 2389"/>
                  <a:gd name="T5" fmla="*/ 2352 h 2352"/>
                  <a:gd name="T6" fmla="*/ 2389 w 2389"/>
                  <a:gd name="T7" fmla="*/ 945 h 2352"/>
                  <a:gd name="T8" fmla="*/ 2024 w 2389"/>
                  <a:gd name="T9" fmla="*/ 0 h 2352"/>
                  <a:gd name="T10" fmla="*/ 0 w 2389"/>
                  <a:gd name="T11" fmla="*/ 0 h 23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389" h="2352">
                    <a:moveTo>
                      <a:pt x="0" y="0"/>
                    </a:moveTo>
                    <a:cubicBezTo>
                      <a:pt x="0" y="1954"/>
                      <a:pt x="0" y="1954"/>
                      <a:pt x="0" y="1954"/>
                    </a:cubicBezTo>
                    <a:cubicBezTo>
                      <a:pt x="254" y="2201"/>
                      <a:pt x="600" y="2352"/>
                      <a:pt x="981" y="2352"/>
                    </a:cubicBezTo>
                    <a:cubicBezTo>
                      <a:pt x="1759" y="2352"/>
                      <a:pt x="2389" y="1722"/>
                      <a:pt x="2389" y="945"/>
                    </a:cubicBezTo>
                    <a:cubicBezTo>
                      <a:pt x="2389" y="581"/>
                      <a:pt x="2251" y="249"/>
                      <a:pt x="2024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99DDD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751" name="Freeform 15"/>
              <p:cNvSpPr>
                <a:spLocks/>
              </p:cNvSpPr>
              <p:nvPr/>
            </p:nvSpPr>
            <p:spPr bwMode="auto">
              <a:xfrm>
                <a:off x="0" y="-1"/>
                <a:ext cx="2970" cy="2922"/>
              </a:xfrm>
              <a:custGeom>
                <a:avLst/>
                <a:gdLst>
                  <a:gd name="T0" fmla="*/ 2349 w 2349"/>
                  <a:gd name="T1" fmla="*/ 945 h 2312"/>
                  <a:gd name="T2" fmla="*/ 1970 w 2349"/>
                  <a:gd name="T3" fmla="*/ 0 h 2312"/>
                  <a:gd name="T4" fmla="*/ 0 w 2349"/>
                  <a:gd name="T5" fmla="*/ 0 h 2312"/>
                  <a:gd name="T6" fmla="*/ 0 w 2349"/>
                  <a:gd name="T7" fmla="*/ 1897 h 2312"/>
                  <a:gd name="T8" fmla="*/ 981 w 2349"/>
                  <a:gd name="T9" fmla="*/ 2312 h 2312"/>
                  <a:gd name="T10" fmla="*/ 2349 w 2349"/>
                  <a:gd name="T11" fmla="*/ 945 h 23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349" h="2312">
                    <a:moveTo>
                      <a:pt x="2349" y="945"/>
                    </a:moveTo>
                    <a:cubicBezTo>
                      <a:pt x="2349" y="578"/>
                      <a:pt x="2204" y="245"/>
                      <a:pt x="197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897"/>
                      <a:pt x="0" y="1897"/>
                      <a:pt x="0" y="1897"/>
                    </a:cubicBezTo>
                    <a:cubicBezTo>
                      <a:pt x="249" y="2153"/>
                      <a:pt x="596" y="2312"/>
                      <a:pt x="981" y="2312"/>
                    </a:cubicBezTo>
                    <a:cubicBezTo>
                      <a:pt x="1736" y="2312"/>
                      <a:pt x="2349" y="1700"/>
                      <a:pt x="2349" y="945"/>
                    </a:cubicBezTo>
                  </a:path>
                </a:pathLst>
              </a:custGeom>
              <a:solidFill>
                <a:srgbClr val="45A09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752" name="Freeform 16"/>
              <p:cNvSpPr>
                <a:spLocks/>
              </p:cNvSpPr>
              <p:nvPr/>
            </p:nvSpPr>
            <p:spPr bwMode="auto">
              <a:xfrm>
                <a:off x="3367" y="539"/>
                <a:ext cx="550" cy="944"/>
              </a:xfrm>
              <a:custGeom>
                <a:avLst/>
                <a:gdLst>
                  <a:gd name="T0" fmla="*/ 68 w 435"/>
                  <a:gd name="T1" fmla="*/ 96 h 747"/>
                  <a:gd name="T2" fmla="*/ 0 w 435"/>
                  <a:gd name="T3" fmla="*/ 190 h 747"/>
                  <a:gd name="T4" fmla="*/ 0 w 435"/>
                  <a:gd name="T5" fmla="*/ 600 h 747"/>
                  <a:gd name="T6" fmla="*/ 70 w 435"/>
                  <a:gd name="T7" fmla="*/ 687 h 747"/>
                  <a:gd name="T8" fmla="*/ 307 w 435"/>
                  <a:gd name="T9" fmla="*/ 739 h 747"/>
                  <a:gd name="T10" fmla="*/ 389 w 435"/>
                  <a:gd name="T11" fmla="*/ 684 h 747"/>
                  <a:gd name="T12" fmla="*/ 427 w 435"/>
                  <a:gd name="T13" fmla="*/ 463 h 747"/>
                  <a:gd name="T14" fmla="*/ 429 w 435"/>
                  <a:gd name="T15" fmla="*/ 322 h 747"/>
                  <a:gd name="T16" fmla="*/ 390 w 435"/>
                  <a:gd name="T17" fmla="*/ 60 h 747"/>
                  <a:gd name="T18" fmla="*/ 312 w 435"/>
                  <a:gd name="T19" fmla="*/ 12 h 747"/>
                  <a:gd name="T20" fmla="*/ 68 w 435"/>
                  <a:gd name="T21" fmla="*/ 96 h 7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35" h="747">
                    <a:moveTo>
                      <a:pt x="68" y="96"/>
                    </a:moveTo>
                    <a:cubicBezTo>
                      <a:pt x="31" y="108"/>
                      <a:pt x="0" y="151"/>
                      <a:pt x="0" y="190"/>
                    </a:cubicBezTo>
                    <a:cubicBezTo>
                      <a:pt x="0" y="600"/>
                      <a:pt x="0" y="600"/>
                      <a:pt x="0" y="600"/>
                    </a:cubicBezTo>
                    <a:cubicBezTo>
                      <a:pt x="0" y="640"/>
                      <a:pt x="32" y="679"/>
                      <a:pt x="70" y="687"/>
                    </a:cubicBezTo>
                    <a:cubicBezTo>
                      <a:pt x="307" y="739"/>
                      <a:pt x="307" y="739"/>
                      <a:pt x="307" y="739"/>
                    </a:cubicBezTo>
                    <a:cubicBezTo>
                      <a:pt x="346" y="747"/>
                      <a:pt x="383" y="723"/>
                      <a:pt x="389" y="684"/>
                    </a:cubicBezTo>
                    <a:cubicBezTo>
                      <a:pt x="427" y="463"/>
                      <a:pt x="427" y="463"/>
                      <a:pt x="427" y="463"/>
                    </a:cubicBezTo>
                    <a:cubicBezTo>
                      <a:pt x="434" y="425"/>
                      <a:pt x="435" y="361"/>
                      <a:pt x="429" y="322"/>
                    </a:cubicBezTo>
                    <a:cubicBezTo>
                      <a:pt x="390" y="60"/>
                      <a:pt x="390" y="60"/>
                      <a:pt x="390" y="60"/>
                    </a:cubicBezTo>
                    <a:cubicBezTo>
                      <a:pt x="384" y="21"/>
                      <a:pt x="349" y="0"/>
                      <a:pt x="312" y="12"/>
                    </a:cubicBezTo>
                    <a:lnTo>
                      <a:pt x="68" y="96"/>
                    </a:lnTo>
                    <a:close/>
                  </a:path>
                </a:pathLst>
              </a:custGeom>
              <a:solidFill>
                <a:srgbClr val="5F391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753" name="Freeform 17"/>
              <p:cNvSpPr>
                <a:spLocks/>
              </p:cNvSpPr>
              <p:nvPr/>
            </p:nvSpPr>
            <p:spPr bwMode="auto">
              <a:xfrm>
                <a:off x="3688" y="537"/>
                <a:ext cx="227" cy="946"/>
              </a:xfrm>
              <a:custGeom>
                <a:avLst/>
                <a:gdLst>
                  <a:gd name="T0" fmla="*/ 13 w 180"/>
                  <a:gd name="T1" fmla="*/ 27 h 748"/>
                  <a:gd name="T2" fmla="*/ 28 w 180"/>
                  <a:gd name="T3" fmla="*/ 60 h 748"/>
                  <a:gd name="T4" fmla="*/ 67 w 180"/>
                  <a:gd name="T5" fmla="*/ 323 h 748"/>
                  <a:gd name="T6" fmla="*/ 65 w 180"/>
                  <a:gd name="T7" fmla="*/ 464 h 748"/>
                  <a:gd name="T8" fmla="*/ 27 w 180"/>
                  <a:gd name="T9" fmla="*/ 685 h 748"/>
                  <a:gd name="T10" fmla="*/ 0 w 180"/>
                  <a:gd name="T11" fmla="*/ 728 h 748"/>
                  <a:gd name="T12" fmla="*/ 52 w 180"/>
                  <a:gd name="T13" fmla="*/ 740 h 748"/>
                  <a:gd name="T14" fmla="*/ 134 w 180"/>
                  <a:gd name="T15" fmla="*/ 685 h 748"/>
                  <a:gd name="T16" fmla="*/ 172 w 180"/>
                  <a:gd name="T17" fmla="*/ 464 h 748"/>
                  <a:gd name="T18" fmla="*/ 174 w 180"/>
                  <a:gd name="T19" fmla="*/ 323 h 748"/>
                  <a:gd name="T20" fmla="*/ 135 w 180"/>
                  <a:gd name="T21" fmla="*/ 60 h 748"/>
                  <a:gd name="T22" fmla="*/ 57 w 180"/>
                  <a:gd name="T23" fmla="*/ 12 h 748"/>
                  <a:gd name="T24" fmla="*/ 13 w 180"/>
                  <a:gd name="T25" fmla="*/ 27 h 7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80" h="748">
                    <a:moveTo>
                      <a:pt x="13" y="27"/>
                    </a:moveTo>
                    <a:cubicBezTo>
                      <a:pt x="20" y="36"/>
                      <a:pt x="26" y="47"/>
                      <a:pt x="28" y="60"/>
                    </a:cubicBezTo>
                    <a:cubicBezTo>
                      <a:pt x="67" y="323"/>
                      <a:pt x="67" y="323"/>
                      <a:pt x="67" y="323"/>
                    </a:cubicBezTo>
                    <a:cubicBezTo>
                      <a:pt x="73" y="362"/>
                      <a:pt x="72" y="425"/>
                      <a:pt x="65" y="464"/>
                    </a:cubicBezTo>
                    <a:cubicBezTo>
                      <a:pt x="27" y="685"/>
                      <a:pt x="27" y="685"/>
                      <a:pt x="27" y="685"/>
                    </a:cubicBezTo>
                    <a:cubicBezTo>
                      <a:pt x="24" y="703"/>
                      <a:pt x="14" y="718"/>
                      <a:pt x="0" y="728"/>
                    </a:cubicBezTo>
                    <a:cubicBezTo>
                      <a:pt x="52" y="740"/>
                      <a:pt x="52" y="740"/>
                      <a:pt x="52" y="740"/>
                    </a:cubicBezTo>
                    <a:cubicBezTo>
                      <a:pt x="91" y="748"/>
                      <a:pt x="127" y="723"/>
                      <a:pt x="134" y="685"/>
                    </a:cubicBezTo>
                    <a:cubicBezTo>
                      <a:pt x="172" y="464"/>
                      <a:pt x="172" y="464"/>
                      <a:pt x="172" y="464"/>
                    </a:cubicBezTo>
                    <a:cubicBezTo>
                      <a:pt x="179" y="425"/>
                      <a:pt x="180" y="362"/>
                      <a:pt x="174" y="323"/>
                    </a:cubicBezTo>
                    <a:cubicBezTo>
                      <a:pt x="135" y="60"/>
                      <a:pt x="135" y="60"/>
                      <a:pt x="135" y="60"/>
                    </a:cubicBezTo>
                    <a:cubicBezTo>
                      <a:pt x="129" y="21"/>
                      <a:pt x="94" y="0"/>
                      <a:pt x="57" y="12"/>
                    </a:cubicBezTo>
                    <a:lnTo>
                      <a:pt x="13" y="27"/>
                    </a:lnTo>
                    <a:close/>
                  </a:path>
                </a:pathLst>
              </a:custGeom>
              <a:solidFill>
                <a:srgbClr val="7748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754" name="Freeform 18"/>
              <p:cNvSpPr>
                <a:spLocks/>
              </p:cNvSpPr>
              <p:nvPr/>
            </p:nvSpPr>
            <p:spPr bwMode="auto">
              <a:xfrm>
                <a:off x="2496" y="2563"/>
                <a:ext cx="914" cy="852"/>
              </a:xfrm>
              <a:custGeom>
                <a:avLst/>
                <a:gdLst>
                  <a:gd name="T0" fmla="*/ 455 w 723"/>
                  <a:gd name="T1" fmla="*/ 19 h 674"/>
                  <a:gd name="T2" fmla="*/ 339 w 723"/>
                  <a:gd name="T3" fmla="*/ 33 h 674"/>
                  <a:gd name="T4" fmla="*/ 37 w 723"/>
                  <a:gd name="T5" fmla="*/ 310 h 674"/>
                  <a:gd name="T6" fmla="*/ 20 w 723"/>
                  <a:gd name="T7" fmla="*/ 420 h 674"/>
                  <a:gd name="T8" fmla="*/ 142 w 723"/>
                  <a:gd name="T9" fmla="*/ 630 h 674"/>
                  <a:gd name="T10" fmla="*/ 237 w 723"/>
                  <a:gd name="T11" fmla="*/ 653 h 674"/>
                  <a:gd name="T12" fmla="*/ 426 w 723"/>
                  <a:gd name="T13" fmla="*/ 533 h 674"/>
                  <a:gd name="T14" fmla="*/ 531 w 723"/>
                  <a:gd name="T15" fmla="*/ 439 h 674"/>
                  <a:gd name="T16" fmla="*/ 698 w 723"/>
                  <a:gd name="T17" fmla="*/ 233 h 674"/>
                  <a:gd name="T18" fmla="*/ 681 w 723"/>
                  <a:gd name="T19" fmla="*/ 143 h 674"/>
                  <a:gd name="T20" fmla="*/ 455 w 723"/>
                  <a:gd name="T21" fmla="*/ 19 h 6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23" h="674">
                    <a:moveTo>
                      <a:pt x="455" y="19"/>
                    </a:moveTo>
                    <a:cubicBezTo>
                      <a:pt x="420" y="0"/>
                      <a:pt x="368" y="6"/>
                      <a:pt x="339" y="33"/>
                    </a:cubicBezTo>
                    <a:cubicBezTo>
                      <a:pt x="37" y="310"/>
                      <a:pt x="37" y="310"/>
                      <a:pt x="37" y="310"/>
                    </a:cubicBezTo>
                    <a:cubicBezTo>
                      <a:pt x="8" y="336"/>
                      <a:pt x="0" y="386"/>
                      <a:pt x="20" y="420"/>
                    </a:cubicBezTo>
                    <a:cubicBezTo>
                      <a:pt x="142" y="630"/>
                      <a:pt x="142" y="630"/>
                      <a:pt x="142" y="630"/>
                    </a:cubicBezTo>
                    <a:cubicBezTo>
                      <a:pt x="161" y="664"/>
                      <a:pt x="204" y="674"/>
                      <a:pt x="237" y="653"/>
                    </a:cubicBezTo>
                    <a:cubicBezTo>
                      <a:pt x="426" y="533"/>
                      <a:pt x="426" y="533"/>
                      <a:pt x="426" y="533"/>
                    </a:cubicBezTo>
                    <a:cubicBezTo>
                      <a:pt x="459" y="511"/>
                      <a:pt x="506" y="469"/>
                      <a:pt x="531" y="439"/>
                    </a:cubicBezTo>
                    <a:cubicBezTo>
                      <a:pt x="698" y="233"/>
                      <a:pt x="698" y="233"/>
                      <a:pt x="698" y="233"/>
                    </a:cubicBezTo>
                    <a:cubicBezTo>
                      <a:pt x="723" y="202"/>
                      <a:pt x="715" y="162"/>
                      <a:pt x="681" y="143"/>
                    </a:cubicBezTo>
                    <a:lnTo>
                      <a:pt x="455" y="19"/>
                    </a:lnTo>
                    <a:close/>
                  </a:path>
                </a:pathLst>
              </a:custGeom>
              <a:solidFill>
                <a:srgbClr val="5F391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755" name="Freeform 19"/>
              <p:cNvSpPr>
                <a:spLocks/>
              </p:cNvSpPr>
              <p:nvPr/>
            </p:nvSpPr>
            <p:spPr bwMode="auto">
              <a:xfrm>
                <a:off x="2641" y="2716"/>
                <a:ext cx="769" cy="699"/>
              </a:xfrm>
              <a:custGeom>
                <a:avLst/>
                <a:gdLst>
                  <a:gd name="T0" fmla="*/ 525 w 608"/>
                  <a:gd name="T1" fmla="*/ 0 h 553"/>
                  <a:gd name="T2" fmla="*/ 511 w 608"/>
                  <a:gd name="T3" fmla="*/ 33 h 553"/>
                  <a:gd name="T4" fmla="*/ 344 w 608"/>
                  <a:gd name="T5" fmla="*/ 239 h 553"/>
                  <a:gd name="T6" fmla="*/ 239 w 608"/>
                  <a:gd name="T7" fmla="*/ 333 h 553"/>
                  <a:gd name="T8" fmla="*/ 50 w 608"/>
                  <a:gd name="T9" fmla="*/ 453 h 553"/>
                  <a:gd name="T10" fmla="*/ 0 w 608"/>
                  <a:gd name="T11" fmla="*/ 463 h 553"/>
                  <a:gd name="T12" fmla="*/ 27 w 608"/>
                  <a:gd name="T13" fmla="*/ 509 h 553"/>
                  <a:gd name="T14" fmla="*/ 122 w 608"/>
                  <a:gd name="T15" fmla="*/ 532 h 553"/>
                  <a:gd name="T16" fmla="*/ 311 w 608"/>
                  <a:gd name="T17" fmla="*/ 412 h 553"/>
                  <a:gd name="T18" fmla="*/ 416 w 608"/>
                  <a:gd name="T19" fmla="*/ 318 h 553"/>
                  <a:gd name="T20" fmla="*/ 583 w 608"/>
                  <a:gd name="T21" fmla="*/ 112 h 553"/>
                  <a:gd name="T22" fmla="*/ 566 w 608"/>
                  <a:gd name="T23" fmla="*/ 22 h 553"/>
                  <a:gd name="T24" fmla="*/ 525 w 608"/>
                  <a:gd name="T25" fmla="*/ 0 h 5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08" h="553">
                    <a:moveTo>
                      <a:pt x="525" y="0"/>
                    </a:moveTo>
                    <a:cubicBezTo>
                      <a:pt x="524" y="11"/>
                      <a:pt x="519" y="22"/>
                      <a:pt x="511" y="33"/>
                    </a:cubicBezTo>
                    <a:cubicBezTo>
                      <a:pt x="344" y="239"/>
                      <a:pt x="344" y="239"/>
                      <a:pt x="344" y="239"/>
                    </a:cubicBezTo>
                    <a:cubicBezTo>
                      <a:pt x="319" y="269"/>
                      <a:pt x="272" y="311"/>
                      <a:pt x="239" y="333"/>
                    </a:cubicBezTo>
                    <a:cubicBezTo>
                      <a:pt x="50" y="453"/>
                      <a:pt x="50" y="453"/>
                      <a:pt x="50" y="453"/>
                    </a:cubicBezTo>
                    <a:cubicBezTo>
                      <a:pt x="35" y="463"/>
                      <a:pt x="17" y="466"/>
                      <a:pt x="0" y="463"/>
                    </a:cubicBezTo>
                    <a:cubicBezTo>
                      <a:pt x="27" y="509"/>
                      <a:pt x="27" y="509"/>
                      <a:pt x="27" y="509"/>
                    </a:cubicBezTo>
                    <a:cubicBezTo>
                      <a:pt x="46" y="543"/>
                      <a:pt x="89" y="553"/>
                      <a:pt x="122" y="532"/>
                    </a:cubicBezTo>
                    <a:cubicBezTo>
                      <a:pt x="311" y="412"/>
                      <a:pt x="311" y="412"/>
                      <a:pt x="311" y="412"/>
                    </a:cubicBezTo>
                    <a:cubicBezTo>
                      <a:pt x="344" y="390"/>
                      <a:pt x="391" y="348"/>
                      <a:pt x="416" y="318"/>
                    </a:cubicBezTo>
                    <a:cubicBezTo>
                      <a:pt x="583" y="112"/>
                      <a:pt x="583" y="112"/>
                      <a:pt x="583" y="112"/>
                    </a:cubicBezTo>
                    <a:cubicBezTo>
                      <a:pt x="608" y="81"/>
                      <a:pt x="600" y="41"/>
                      <a:pt x="566" y="22"/>
                    </a:cubicBezTo>
                    <a:lnTo>
                      <a:pt x="525" y="0"/>
                    </a:lnTo>
                    <a:close/>
                  </a:path>
                </a:pathLst>
              </a:custGeom>
              <a:solidFill>
                <a:srgbClr val="7748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756" name="Freeform 20"/>
              <p:cNvSpPr>
                <a:spLocks/>
              </p:cNvSpPr>
              <p:nvPr/>
            </p:nvSpPr>
            <p:spPr bwMode="auto">
              <a:xfrm>
                <a:off x="71" y="1748"/>
                <a:ext cx="1207" cy="915"/>
              </a:xfrm>
              <a:custGeom>
                <a:avLst/>
                <a:gdLst>
                  <a:gd name="T0" fmla="*/ 126 w 955"/>
                  <a:gd name="T1" fmla="*/ 2 h 724"/>
                  <a:gd name="T2" fmla="*/ 938 w 955"/>
                  <a:gd name="T3" fmla="*/ 158 h 724"/>
                  <a:gd name="T4" fmla="*/ 953 w 955"/>
                  <a:gd name="T5" fmla="*/ 180 h 724"/>
                  <a:gd name="T6" fmla="*/ 852 w 955"/>
                  <a:gd name="T7" fmla="*/ 707 h 724"/>
                  <a:gd name="T8" fmla="*/ 830 w 955"/>
                  <a:gd name="T9" fmla="*/ 722 h 724"/>
                  <a:gd name="T10" fmla="*/ 18 w 955"/>
                  <a:gd name="T11" fmla="*/ 566 h 724"/>
                  <a:gd name="T12" fmla="*/ 2 w 955"/>
                  <a:gd name="T13" fmla="*/ 544 h 724"/>
                  <a:gd name="T14" fmla="*/ 104 w 955"/>
                  <a:gd name="T15" fmla="*/ 17 h 724"/>
                  <a:gd name="T16" fmla="*/ 126 w 955"/>
                  <a:gd name="T17" fmla="*/ 2 h 7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55" h="724">
                    <a:moveTo>
                      <a:pt x="126" y="2"/>
                    </a:moveTo>
                    <a:cubicBezTo>
                      <a:pt x="938" y="158"/>
                      <a:pt x="938" y="158"/>
                      <a:pt x="938" y="158"/>
                    </a:cubicBezTo>
                    <a:cubicBezTo>
                      <a:pt x="949" y="160"/>
                      <a:pt x="955" y="170"/>
                      <a:pt x="953" y="180"/>
                    </a:cubicBezTo>
                    <a:cubicBezTo>
                      <a:pt x="852" y="707"/>
                      <a:pt x="852" y="707"/>
                      <a:pt x="852" y="707"/>
                    </a:cubicBezTo>
                    <a:cubicBezTo>
                      <a:pt x="850" y="717"/>
                      <a:pt x="840" y="724"/>
                      <a:pt x="830" y="722"/>
                    </a:cubicBezTo>
                    <a:cubicBezTo>
                      <a:pt x="18" y="566"/>
                      <a:pt x="18" y="566"/>
                      <a:pt x="18" y="566"/>
                    </a:cubicBezTo>
                    <a:cubicBezTo>
                      <a:pt x="7" y="564"/>
                      <a:pt x="0" y="554"/>
                      <a:pt x="2" y="544"/>
                    </a:cubicBezTo>
                    <a:cubicBezTo>
                      <a:pt x="104" y="17"/>
                      <a:pt x="104" y="17"/>
                      <a:pt x="104" y="17"/>
                    </a:cubicBezTo>
                    <a:cubicBezTo>
                      <a:pt x="106" y="7"/>
                      <a:pt x="116" y="0"/>
                      <a:pt x="126" y="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757" name="Freeform 21"/>
              <p:cNvSpPr>
                <a:spLocks/>
              </p:cNvSpPr>
              <p:nvPr/>
            </p:nvSpPr>
            <p:spPr bwMode="auto">
              <a:xfrm>
                <a:off x="1144" y="2026"/>
                <a:ext cx="53" cy="47"/>
              </a:xfrm>
              <a:custGeom>
                <a:avLst/>
                <a:gdLst>
                  <a:gd name="T0" fmla="*/ 11 w 42"/>
                  <a:gd name="T1" fmla="*/ 1 h 37"/>
                  <a:gd name="T2" fmla="*/ 37 w 42"/>
                  <a:gd name="T3" fmla="*/ 6 h 37"/>
                  <a:gd name="T4" fmla="*/ 42 w 42"/>
                  <a:gd name="T5" fmla="*/ 12 h 37"/>
                  <a:gd name="T6" fmla="*/ 38 w 42"/>
                  <a:gd name="T7" fmla="*/ 32 h 37"/>
                  <a:gd name="T8" fmla="*/ 31 w 42"/>
                  <a:gd name="T9" fmla="*/ 36 h 37"/>
                  <a:gd name="T10" fmla="*/ 5 w 42"/>
                  <a:gd name="T11" fmla="*/ 31 h 37"/>
                  <a:gd name="T12" fmla="*/ 1 w 42"/>
                  <a:gd name="T13" fmla="*/ 25 h 37"/>
                  <a:gd name="T14" fmla="*/ 4 w 42"/>
                  <a:gd name="T15" fmla="*/ 5 h 37"/>
                  <a:gd name="T16" fmla="*/ 11 w 42"/>
                  <a:gd name="T17" fmla="*/ 1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2" h="37">
                    <a:moveTo>
                      <a:pt x="11" y="1"/>
                    </a:moveTo>
                    <a:cubicBezTo>
                      <a:pt x="37" y="6"/>
                      <a:pt x="37" y="6"/>
                      <a:pt x="37" y="6"/>
                    </a:cubicBezTo>
                    <a:cubicBezTo>
                      <a:pt x="40" y="6"/>
                      <a:pt x="42" y="9"/>
                      <a:pt x="42" y="12"/>
                    </a:cubicBezTo>
                    <a:cubicBezTo>
                      <a:pt x="38" y="32"/>
                      <a:pt x="38" y="32"/>
                      <a:pt x="38" y="32"/>
                    </a:cubicBezTo>
                    <a:cubicBezTo>
                      <a:pt x="37" y="35"/>
                      <a:pt x="34" y="37"/>
                      <a:pt x="31" y="36"/>
                    </a:cubicBezTo>
                    <a:cubicBezTo>
                      <a:pt x="5" y="31"/>
                      <a:pt x="5" y="31"/>
                      <a:pt x="5" y="31"/>
                    </a:cubicBezTo>
                    <a:cubicBezTo>
                      <a:pt x="2" y="31"/>
                      <a:pt x="0" y="28"/>
                      <a:pt x="1" y="2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5" y="2"/>
                      <a:pt x="8" y="0"/>
                      <a:pt x="11" y="1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758" name="Freeform 22"/>
              <p:cNvSpPr>
                <a:spLocks/>
              </p:cNvSpPr>
              <p:nvPr/>
            </p:nvSpPr>
            <p:spPr bwMode="auto">
              <a:xfrm>
                <a:off x="1133" y="2074"/>
                <a:ext cx="55" cy="57"/>
              </a:xfrm>
              <a:custGeom>
                <a:avLst/>
                <a:gdLst>
                  <a:gd name="T0" fmla="*/ 14 w 44"/>
                  <a:gd name="T1" fmla="*/ 0 h 45"/>
                  <a:gd name="T2" fmla="*/ 38 w 44"/>
                  <a:gd name="T3" fmla="*/ 5 h 45"/>
                  <a:gd name="T4" fmla="*/ 43 w 44"/>
                  <a:gd name="T5" fmla="*/ 13 h 45"/>
                  <a:gd name="T6" fmla="*/ 38 w 44"/>
                  <a:gd name="T7" fmla="*/ 39 h 45"/>
                  <a:gd name="T8" fmla="*/ 30 w 44"/>
                  <a:gd name="T9" fmla="*/ 44 h 45"/>
                  <a:gd name="T10" fmla="*/ 6 w 44"/>
                  <a:gd name="T11" fmla="*/ 40 h 45"/>
                  <a:gd name="T12" fmla="*/ 1 w 44"/>
                  <a:gd name="T13" fmla="*/ 32 h 45"/>
                  <a:gd name="T14" fmla="*/ 6 w 44"/>
                  <a:gd name="T15" fmla="*/ 6 h 45"/>
                  <a:gd name="T16" fmla="*/ 14 w 44"/>
                  <a:gd name="T17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4" h="45">
                    <a:moveTo>
                      <a:pt x="14" y="0"/>
                    </a:moveTo>
                    <a:cubicBezTo>
                      <a:pt x="38" y="5"/>
                      <a:pt x="38" y="5"/>
                      <a:pt x="38" y="5"/>
                    </a:cubicBezTo>
                    <a:cubicBezTo>
                      <a:pt x="41" y="5"/>
                      <a:pt x="44" y="9"/>
                      <a:pt x="43" y="13"/>
                    </a:cubicBezTo>
                    <a:cubicBezTo>
                      <a:pt x="38" y="39"/>
                      <a:pt x="38" y="39"/>
                      <a:pt x="38" y="39"/>
                    </a:cubicBezTo>
                    <a:cubicBezTo>
                      <a:pt x="37" y="43"/>
                      <a:pt x="34" y="45"/>
                      <a:pt x="30" y="44"/>
                    </a:cubicBezTo>
                    <a:cubicBezTo>
                      <a:pt x="6" y="40"/>
                      <a:pt x="6" y="40"/>
                      <a:pt x="6" y="40"/>
                    </a:cubicBezTo>
                    <a:cubicBezTo>
                      <a:pt x="3" y="39"/>
                      <a:pt x="0" y="36"/>
                      <a:pt x="1" y="32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7" y="2"/>
                      <a:pt x="10" y="0"/>
                      <a:pt x="14" y="0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759" name="Freeform 23"/>
              <p:cNvSpPr>
                <a:spLocks/>
              </p:cNvSpPr>
              <p:nvPr/>
            </p:nvSpPr>
            <p:spPr bwMode="auto">
              <a:xfrm>
                <a:off x="1121" y="2132"/>
                <a:ext cx="56" cy="59"/>
              </a:xfrm>
              <a:custGeom>
                <a:avLst/>
                <a:gdLst>
                  <a:gd name="T0" fmla="*/ 14 w 44"/>
                  <a:gd name="T1" fmla="*/ 1 h 46"/>
                  <a:gd name="T2" fmla="*/ 38 w 44"/>
                  <a:gd name="T3" fmla="*/ 5 h 46"/>
                  <a:gd name="T4" fmla="*/ 43 w 44"/>
                  <a:gd name="T5" fmla="*/ 13 h 46"/>
                  <a:gd name="T6" fmla="*/ 38 w 44"/>
                  <a:gd name="T7" fmla="*/ 40 h 46"/>
                  <a:gd name="T8" fmla="*/ 30 w 44"/>
                  <a:gd name="T9" fmla="*/ 45 h 46"/>
                  <a:gd name="T10" fmla="*/ 6 w 44"/>
                  <a:gd name="T11" fmla="*/ 40 h 46"/>
                  <a:gd name="T12" fmla="*/ 1 w 44"/>
                  <a:gd name="T13" fmla="*/ 32 h 46"/>
                  <a:gd name="T14" fmla="*/ 6 w 44"/>
                  <a:gd name="T15" fmla="*/ 6 h 46"/>
                  <a:gd name="T16" fmla="*/ 14 w 44"/>
                  <a:gd name="T17" fmla="*/ 1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4" h="46">
                    <a:moveTo>
                      <a:pt x="14" y="1"/>
                    </a:moveTo>
                    <a:cubicBezTo>
                      <a:pt x="38" y="5"/>
                      <a:pt x="38" y="5"/>
                      <a:pt x="38" y="5"/>
                    </a:cubicBezTo>
                    <a:cubicBezTo>
                      <a:pt x="42" y="6"/>
                      <a:pt x="44" y="10"/>
                      <a:pt x="43" y="13"/>
                    </a:cubicBezTo>
                    <a:cubicBezTo>
                      <a:pt x="38" y="40"/>
                      <a:pt x="38" y="40"/>
                      <a:pt x="38" y="40"/>
                    </a:cubicBezTo>
                    <a:cubicBezTo>
                      <a:pt x="38" y="43"/>
                      <a:pt x="34" y="46"/>
                      <a:pt x="30" y="45"/>
                    </a:cubicBezTo>
                    <a:cubicBezTo>
                      <a:pt x="6" y="40"/>
                      <a:pt x="6" y="40"/>
                      <a:pt x="6" y="40"/>
                    </a:cubicBezTo>
                    <a:cubicBezTo>
                      <a:pt x="3" y="40"/>
                      <a:pt x="0" y="36"/>
                      <a:pt x="1" y="32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7" y="2"/>
                      <a:pt x="10" y="0"/>
                      <a:pt x="14" y="1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760" name="Freeform 24"/>
              <p:cNvSpPr>
                <a:spLocks/>
              </p:cNvSpPr>
              <p:nvPr/>
            </p:nvSpPr>
            <p:spPr bwMode="auto">
              <a:xfrm>
                <a:off x="1111" y="2192"/>
                <a:ext cx="55" cy="57"/>
              </a:xfrm>
              <a:custGeom>
                <a:avLst/>
                <a:gdLst>
                  <a:gd name="T0" fmla="*/ 13 w 43"/>
                  <a:gd name="T1" fmla="*/ 0 h 45"/>
                  <a:gd name="T2" fmla="*/ 37 w 43"/>
                  <a:gd name="T3" fmla="*/ 5 h 45"/>
                  <a:gd name="T4" fmla="*/ 42 w 43"/>
                  <a:gd name="T5" fmla="*/ 13 h 45"/>
                  <a:gd name="T6" fmla="*/ 37 w 43"/>
                  <a:gd name="T7" fmla="*/ 39 h 45"/>
                  <a:gd name="T8" fmla="*/ 29 w 43"/>
                  <a:gd name="T9" fmla="*/ 44 h 45"/>
                  <a:gd name="T10" fmla="*/ 6 w 43"/>
                  <a:gd name="T11" fmla="*/ 40 h 45"/>
                  <a:gd name="T12" fmla="*/ 0 w 43"/>
                  <a:gd name="T13" fmla="*/ 32 h 45"/>
                  <a:gd name="T14" fmla="*/ 5 w 43"/>
                  <a:gd name="T15" fmla="*/ 6 h 45"/>
                  <a:gd name="T16" fmla="*/ 13 w 43"/>
                  <a:gd name="T17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3" h="45">
                    <a:moveTo>
                      <a:pt x="13" y="0"/>
                    </a:moveTo>
                    <a:cubicBezTo>
                      <a:pt x="37" y="5"/>
                      <a:pt x="37" y="5"/>
                      <a:pt x="37" y="5"/>
                    </a:cubicBezTo>
                    <a:cubicBezTo>
                      <a:pt x="41" y="5"/>
                      <a:pt x="43" y="9"/>
                      <a:pt x="42" y="13"/>
                    </a:cubicBezTo>
                    <a:cubicBezTo>
                      <a:pt x="37" y="39"/>
                      <a:pt x="37" y="39"/>
                      <a:pt x="37" y="39"/>
                    </a:cubicBezTo>
                    <a:cubicBezTo>
                      <a:pt x="37" y="43"/>
                      <a:pt x="33" y="45"/>
                      <a:pt x="29" y="44"/>
                    </a:cubicBezTo>
                    <a:cubicBezTo>
                      <a:pt x="6" y="40"/>
                      <a:pt x="6" y="40"/>
                      <a:pt x="6" y="40"/>
                    </a:cubicBezTo>
                    <a:cubicBezTo>
                      <a:pt x="2" y="39"/>
                      <a:pt x="0" y="36"/>
                      <a:pt x="0" y="32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6" y="2"/>
                      <a:pt x="10" y="0"/>
                      <a:pt x="13" y="0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761" name="Freeform 25"/>
              <p:cNvSpPr>
                <a:spLocks/>
              </p:cNvSpPr>
              <p:nvPr/>
            </p:nvSpPr>
            <p:spPr bwMode="auto">
              <a:xfrm>
                <a:off x="1100" y="2250"/>
                <a:ext cx="54" cy="58"/>
              </a:xfrm>
              <a:custGeom>
                <a:avLst/>
                <a:gdLst>
                  <a:gd name="T0" fmla="*/ 13 w 43"/>
                  <a:gd name="T1" fmla="*/ 1 h 46"/>
                  <a:gd name="T2" fmla="*/ 37 w 43"/>
                  <a:gd name="T3" fmla="*/ 5 h 46"/>
                  <a:gd name="T4" fmla="*/ 42 w 43"/>
                  <a:gd name="T5" fmla="*/ 13 h 46"/>
                  <a:gd name="T6" fmla="*/ 37 w 43"/>
                  <a:gd name="T7" fmla="*/ 40 h 46"/>
                  <a:gd name="T8" fmla="*/ 29 w 43"/>
                  <a:gd name="T9" fmla="*/ 45 h 46"/>
                  <a:gd name="T10" fmla="*/ 6 w 43"/>
                  <a:gd name="T11" fmla="*/ 40 h 46"/>
                  <a:gd name="T12" fmla="*/ 0 w 43"/>
                  <a:gd name="T13" fmla="*/ 32 h 46"/>
                  <a:gd name="T14" fmla="*/ 5 w 43"/>
                  <a:gd name="T15" fmla="*/ 6 h 46"/>
                  <a:gd name="T16" fmla="*/ 13 w 43"/>
                  <a:gd name="T17" fmla="*/ 1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3" h="46">
                    <a:moveTo>
                      <a:pt x="13" y="1"/>
                    </a:moveTo>
                    <a:cubicBezTo>
                      <a:pt x="37" y="5"/>
                      <a:pt x="37" y="5"/>
                      <a:pt x="37" y="5"/>
                    </a:cubicBezTo>
                    <a:cubicBezTo>
                      <a:pt x="41" y="6"/>
                      <a:pt x="43" y="10"/>
                      <a:pt x="42" y="13"/>
                    </a:cubicBezTo>
                    <a:cubicBezTo>
                      <a:pt x="37" y="40"/>
                      <a:pt x="37" y="40"/>
                      <a:pt x="37" y="40"/>
                    </a:cubicBezTo>
                    <a:cubicBezTo>
                      <a:pt x="37" y="43"/>
                      <a:pt x="33" y="46"/>
                      <a:pt x="29" y="45"/>
                    </a:cubicBezTo>
                    <a:cubicBezTo>
                      <a:pt x="6" y="40"/>
                      <a:pt x="6" y="40"/>
                      <a:pt x="6" y="40"/>
                    </a:cubicBezTo>
                    <a:cubicBezTo>
                      <a:pt x="2" y="40"/>
                      <a:pt x="0" y="36"/>
                      <a:pt x="0" y="32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6" y="2"/>
                      <a:pt x="10" y="0"/>
                      <a:pt x="13" y="1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762" name="Freeform 26"/>
              <p:cNvSpPr>
                <a:spLocks/>
              </p:cNvSpPr>
              <p:nvPr/>
            </p:nvSpPr>
            <p:spPr bwMode="auto">
              <a:xfrm>
                <a:off x="1089" y="2309"/>
                <a:ext cx="54" cy="57"/>
              </a:xfrm>
              <a:custGeom>
                <a:avLst/>
                <a:gdLst>
                  <a:gd name="T0" fmla="*/ 13 w 43"/>
                  <a:gd name="T1" fmla="*/ 0 h 45"/>
                  <a:gd name="T2" fmla="*/ 37 w 43"/>
                  <a:gd name="T3" fmla="*/ 5 h 45"/>
                  <a:gd name="T4" fmla="*/ 42 w 43"/>
                  <a:gd name="T5" fmla="*/ 13 h 45"/>
                  <a:gd name="T6" fmla="*/ 37 w 43"/>
                  <a:gd name="T7" fmla="*/ 39 h 45"/>
                  <a:gd name="T8" fmla="*/ 30 w 43"/>
                  <a:gd name="T9" fmla="*/ 44 h 45"/>
                  <a:gd name="T10" fmla="*/ 6 w 43"/>
                  <a:gd name="T11" fmla="*/ 40 h 45"/>
                  <a:gd name="T12" fmla="*/ 0 w 43"/>
                  <a:gd name="T13" fmla="*/ 32 h 45"/>
                  <a:gd name="T14" fmla="*/ 5 w 43"/>
                  <a:gd name="T15" fmla="*/ 6 h 45"/>
                  <a:gd name="T16" fmla="*/ 13 w 43"/>
                  <a:gd name="T17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3" h="45">
                    <a:moveTo>
                      <a:pt x="13" y="0"/>
                    </a:moveTo>
                    <a:cubicBezTo>
                      <a:pt x="37" y="5"/>
                      <a:pt x="37" y="5"/>
                      <a:pt x="37" y="5"/>
                    </a:cubicBezTo>
                    <a:cubicBezTo>
                      <a:pt x="41" y="5"/>
                      <a:pt x="43" y="9"/>
                      <a:pt x="42" y="13"/>
                    </a:cubicBezTo>
                    <a:cubicBezTo>
                      <a:pt x="37" y="39"/>
                      <a:pt x="37" y="39"/>
                      <a:pt x="37" y="39"/>
                    </a:cubicBezTo>
                    <a:cubicBezTo>
                      <a:pt x="37" y="43"/>
                      <a:pt x="33" y="45"/>
                      <a:pt x="30" y="44"/>
                    </a:cubicBezTo>
                    <a:cubicBezTo>
                      <a:pt x="6" y="40"/>
                      <a:pt x="6" y="40"/>
                      <a:pt x="6" y="40"/>
                    </a:cubicBezTo>
                    <a:cubicBezTo>
                      <a:pt x="2" y="39"/>
                      <a:pt x="0" y="36"/>
                      <a:pt x="0" y="32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6" y="2"/>
                      <a:pt x="10" y="0"/>
                      <a:pt x="13" y="0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763" name="Freeform 27"/>
              <p:cNvSpPr>
                <a:spLocks/>
              </p:cNvSpPr>
              <p:nvPr/>
            </p:nvSpPr>
            <p:spPr bwMode="auto">
              <a:xfrm>
                <a:off x="1086" y="2015"/>
                <a:ext cx="53" cy="47"/>
              </a:xfrm>
              <a:custGeom>
                <a:avLst/>
                <a:gdLst>
                  <a:gd name="T0" fmla="*/ 11 w 42"/>
                  <a:gd name="T1" fmla="*/ 1 h 37"/>
                  <a:gd name="T2" fmla="*/ 37 w 42"/>
                  <a:gd name="T3" fmla="*/ 6 h 37"/>
                  <a:gd name="T4" fmla="*/ 41 w 42"/>
                  <a:gd name="T5" fmla="*/ 12 h 37"/>
                  <a:gd name="T6" fmla="*/ 37 w 42"/>
                  <a:gd name="T7" fmla="*/ 32 h 37"/>
                  <a:gd name="T8" fmla="*/ 31 w 42"/>
                  <a:gd name="T9" fmla="*/ 36 h 37"/>
                  <a:gd name="T10" fmla="*/ 5 w 42"/>
                  <a:gd name="T11" fmla="*/ 31 h 37"/>
                  <a:gd name="T12" fmla="*/ 0 w 42"/>
                  <a:gd name="T13" fmla="*/ 25 h 37"/>
                  <a:gd name="T14" fmla="*/ 4 w 42"/>
                  <a:gd name="T15" fmla="*/ 5 h 37"/>
                  <a:gd name="T16" fmla="*/ 11 w 42"/>
                  <a:gd name="T17" fmla="*/ 1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2" h="37">
                    <a:moveTo>
                      <a:pt x="11" y="1"/>
                    </a:moveTo>
                    <a:cubicBezTo>
                      <a:pt x="37" y="6"/>
                      <a:pt x="37" y="6"/>
                      <a:pt x="37" y="6"/>
                    </a:cubicBezTo>
                    <a:cubicBezTo>
                      <a:pt x="40" y="7"/>
                      <a:pt x="42" y="9"/>
                      <a:pt x="41" y="12"/>
                    </a:cubicBezTo>
                    <a:cubicBezTo>
                      <a:pt x="37" y="32"/>
                      <a:pt x="37" y="32"/>
                      <a:pt x="37" y="32"/>
                    </a:cubicBezTo>
                    <a:cubicBezTo>
                      <a:pt x="37" y="35"/>
                      <a:pt x="34" y="37"/>
                      <a:pt x="31" y="36"/>
                    </a:cubicBezTo>
                    <a:cubicBezTo>
                      <a:pt x="5" y="31"/>
                      <a:pt x="5" y="31"/>
                      <a:pt x="5" y="31"/>
                    </a:cubicBezTo>
                    <a:cubicBezTo>
                      <a:pt x="2" y="31"/>
                      <a:pt x="0" y="28"/>
                      <a:pt x="0" y="2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5" y="2"/>
                      <a:pt x="8" y="0"/>
                      <a:pt x="11" y="1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764" name="Freeform 28"/>
              <p:cNvSpPr>
                <a:spLocks/>
              </p:cNvSpPr>
              <p:nvPr/>
            </p:nvSpPr>
            <p:spPr bwMode="auto">
              <a:xfrm>
                <a:off x="1020" y="2052"/>
                <a:ext cx="110" cy="68"/>
              </a:xfrm>
              <a:custGeom>
                <a:avLst/>
                <a:gdLst>
                  <a:gd name="T0" fmla="*/ 14 w 87"/>
                  <a:gd name="T1" fmla="*/ 1 h 54"/>
                  <a:gd name="T2" fmla="*/ 80 w 87"/>
                  <a:gd name="T3" fmla="*/ 14 h 54"/>
                  <a:gd name="T4" fmla="*/ 86 w 87"/>
                  <a:gd name="T5" fmla="*/ 22 h 54"/>
                  <a:gd name="T6" fmla="*/ 81 w 87"/>
                  <a:gd name="T7" fmla="*/ 48 h 54"/>
                  <a:gd name="T8" fmla="*/ 72 w 87"/>
                  <a:gd name="T9" fmla="*/ 53 h 54"/>
                  <a:gd name="T10" fmla="*/ 7 w 87"/>
                  <a:gd name="T11" fmla="*/ 41 h 54"/>
                  <a:gd name="T12" fmla="*/ 1 w 87"/>
                  <a:gd name="T13" fmla="*/ 32 h 54"/>
                  <a:gd name="T14" fmla="*/ 6 w 87"/>
                  <a:gd name="T15" fmla="*/ 7 h 54"/>
                  <a:gd name="T16" fmla="*/ 14 w 87"/>
                  <a:gd name="T17" fmla="*/ 1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7" h="54">
                    <a:moveTo>
                      <a:pt x="14" y="1"/>
                    </a:moveTo>
                    <a:cubicBezTo>
                      <a:pt x="80" y="14"/>
                      <a:pt x="80" y="14"/>
                      <a:pt x="80" y="14"/>
                    </a:cubicBezTo>
                    <a:cubicBezTo>
                      <a:pt x="84" y="15"/>
                      <a:pt x="87" y="18"/>
                      <a:pt x="86" y="22"/>
                    </a:cubicBezTo>
                    <a:cubicBezTo>
                      <a:pt x="81" y="48"/>
                      <a:pt x="81" y="48"/>
                      <a:pt x="81" y="48"/>
                    </a:cubicBezTo>
                    <a:cubicBezTo>
                      <a:pt x="80" y="52"/>
                      <a:pt x="76" y="54"/>
                      <a:pt x="72" y="53"/>
                    </a:cubicBezTo>
                    <a:cubicBezTo>
                      <a:pt x="7" y="41"/>
                      <a:pt x="7" y="41"/>
                      <a:pt x="7" y="41"/>
                    </a:cubicBezTo>
                    <a:cubicBezTo>
                      <a:pt x="3" y="40"/>
                      <a:pt x="0" y="36"/>
                      <a:pt x="1" y="32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7" y="3"/>
                      <a:pt x="10" y="0"/>
                      <a:pt x="14" y="1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765" name="Freeform 29"/>
              <p:cNvSpPr>
                <a:spLocks/>
              </p:cNvSpPr>
              <p:nvPr/>
            </p:nvSpPr>
            <p:spPr bwMode="auto">
              <a:xfrm>
                <a:off x="1047" y="2119"/>
                <a:ext cx="72" cy="60"/>
              </a:xfrm>
              <a:custGeom>
                <a:avLst/>
                <a:gdLst>
                  <a:gd name="T0" fmla="*/ 15 w 57"/>
                  <a:gd name="T1" fmla="*/ 0 h 48"/>
                  <a:gd name="T2" fmla="*/ 50 w 57"/>
                  <a:gd name="T3" fmla="*/ 7 h 48"/>
                  <a:gd name="T4" fmla="*/ 56 w 57"/>
                  <a:gd name="T5" fmla="*/ 16 h 48"/>
                  <a:gd name="T6" fmla="*/ 51 w 57"/>
                  <a:gd name="T7" fmla="*/ 41 h 48"/>
                  <a:gd name="T8" fmla="*/ 43 w 57"/>
                  <a:gd name="T9" fmla="*/ 47 h 48"/>
                  <a:gd name="T10" fmla="*/ 7 w 57"/>
                  <a:gd name="T11" fmla="*/ 40 h 48"/>
                  <a:gd name="T12" fmla="*/ 1 w 57"/>
                  <a:gd name="T13" fmla="*/ 32 h 48"/>
                  <a:gd name="T14" fmla="*/ 6 w 57"/>
                  <a:gd name="T15" fmla="*/ 6 h 48"/>
                  <a:gd name="T16" fmla="*/ 15 w 57"/>
                  <a:gd name="T17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7" h="48">
                    <a:moveTo>
                      <a:pt x="15" y="0"/>
                    </a:moveTo>
                    <a:cubicBezTo>
                      <a:pt x="50" y="7"/>
                      <a:pt x="50" y="7"/>
                      <a:pt x="50" y="7"/>
                    </a:cubicBezTo>
                    <a:cubicBezTo>
                      <a:pt x="54" y="8"/>
                      <a:pt x="57" y="12"/>
                      <a:pt x="56" y="16"/>
                    </a:cubicBezTo>
                    <a:cubicBezTo>
                      <a:pt x="51" y="41"/>
                      <a:pt x="51" y="41"/>
                      <a:pt x="51" y="41"/>
                    </a:cubicBezTo>
                    <a:cubicBezTo>
                      <a:pt x="50" y="45"/>
                      <a:pt x="46" y="48"/>
                      <a:pt x="43" y="47"/>
                    </a:cubicBezTo>
                    <a:cubicBezTo>
                      <a:pt x="7" y="40"/>
                      <a:pt x="7" y="40"/>
                      <a:pt x="7" y="40"/>
                    </a:cubicBezTo>
                    <a:cubicBezTo>
                      <a:pt x="3" y="39"/>
                      <a:pt x="0" y="36"/>
                      <a:pt x="1" y="32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7" y="2"/>
                      <a:pt x="11" y="0"/>
                      <a:pt x="15" y="0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766" name="Freeform 30"/>
              <p:cNvSpPr>
                <a:spLocks/>
              </p:cNvSpPr>
              <p:nvPr/>
            </p:nvSpPr>
            <p:spPr bwMode="auto">
              <a:xfrm>
                <a:off x="991" y="2168"/>
                <a:ext cx="116" cy="69"/>
              </a:xfrm>
              <a:custGeom>
                <a:avLst/>
                <a:gdLst>
                  <a:gd name="T0" fmla="*/ 14 w 92"/>
                  <a:gd name="T1" fmla="*/ 1 h 55"/>
                  <a:gd name="T2" fmla="*/ 85 w 92"/>
                  <a:gd name="T3" fmla="*/ 15 h 55"/>
                  <a:gd name="T4" fmla="*/ 91 w 92"/>
                  <a:gd name="T5" fmla="*/ 23 h 55"/>
                  <a:gd name="T6" fmla="*/ 86 w 92"/>
                  <a:gd name="T7" fmla="*/ 49 h 55"/>
                  <a:gd name="T8" fmla="*/ 78 w 92"/>
                  <a:gd name="T9" fmla="*/ 54 h 55"/>
                  <a:gd name="T10" fmla="*/ 7 w 92"/>
                  <a:gd name="T11" fmla="*/ 41 h 55"/>
                  <a:gd name="T12" fmla="*/ 1 w 92"/>
                  <a:gd name="T13" fmla="*/ 32 h 55"/>
                  <a:gd name="T14" fmla="*/ 6 w 92"/>
                  <a:gd name="T15" fmla="*/ 7 h 55"/>
                  <a:gd name="T16" fmla="*/ 14 w 92"/>
                  <a:gd name="T17" fmla="*/ 1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2" h="55">
                    <a:moveTo>
                      <a:pt x="14" y="1"/>
                    </a:moveTo>
                    <a:cubicBezTo>
                      <a:pt x="85" y="15"/>
                      <a:pt x="85" y="15"/>
                      <a:pt x="85" y="15"/>
                    </a:cubicBezTo>
                    <a:cubicBezTo>
                      <a:pt x="89" y="16"/>
                      <a:pt x="92" y="19"/>
                      <a:pt x="91" y="23"/>
                    </a:cubicBezTo>
                    <a:cubicBezTo>
                      <a:pt x="86" y="49"/>
                      <a:pt x="86" y="49"/>
                      <a:pt x="86" y="49"/>
                    </a:cubicBezTo>
                    <a:cubicBezTo>
                      <a:pt x="85" y="53"/>
                      <a:pt x="81" y="55"/>
                      <a:pt x="78" y="54"/>
                    </a:cubicBezTo>
                    <a:cubicBezTo>
                      <a:pt x="7" y="41"/>
                      <a:pt x="7" y="41"/>
                      <a:pt x="7" y="41"/>
                    </a:cubicBezTo>
                    <a:cubicBezTo>
                      <a:pt x="3" y="40"/>
                      <a:pt x="0" y="36"/>
                      <a:pt x="1" y="32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7" y="3"/>
                      <a:pt x="10" y="0"/>
                      <a:pt x="14" y="1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767" name="Freeform 31"/>
              <p:cNvSpPr>
                <a:spLocks/>
              </p:cNvSpPr>
              <p:nvPr/>
            </p:nvSpPr>
            <p:spPr bwMode="auto">
              <a:xfrm>
                <a:off x="1040" y="2239"/>
                <a:ext cx="56" cy="58"/>
              </a:xfrm>
              <a:custGeom>
                <a:avLst/>
                <a:gdLst>
                  <a:gd name="T0" fmla="*/ 14 w 44"/>
                  <a:gd name="T1" fmla="*/ 1 h 46"/>
                  <a:gd name="T2" fmla="*/ 38 w 44"/>
                  <a:gd name="T3" fmla="*/ 5 h 46"/>
                  <a:gd name="T4" fmla="*/ 43 w 44"/>
                  <a:gd name="T5" fmla="*/ 13 h 46"/>
                  <a:gd name="T6" fmla="*/ 38 w 44"/>
                  <a:gd name="T7" fmla="*/ 40 h 46"/>
                  <a:gd name="T8" fmla="*/ 30 w 44"/>
                  <a:gd name="T9" fmla="*/ 45 h 46"/>
                  <a:gd name="T10" fmla="*/ 6 w 44"/>
                  <a:gd name="T11" fmla="*/ 40 h 46"/>
                  <a:gd name="T12" fmla="*/ 1 w 44"/>
                  <a:gd name="T13" fmla="*/ 33 h 46"/>
                  <a:gd name="T14" fmla="*/ 6 w 44"/>
                  <a:gd name="T15" fmla="*/ 6 h 46"/>
                  <a:gd name="T16" fmla="*/ 14 w 44"/>
                  <a:gd name="T17" fmla="*/ 1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4" h="46">
                    <a:moveTo>
                      <a:pt x="14" y="1"/>
                    </a:moveTo>
                    <a:cubicBezTo>
                      <a:pt x="38" y="5"/>
                      <a:pt x="38" y="5"/>
                      <a:pt x="38" y="5"/>
                    </a:cubicBezTo>
                    <a:cubicBezTo>
                      <a:pt x="41" y="6"/>
                      <a:pt x="44" y="10"/>
                      <a:pt x="43" y="13"/>
                    </a:cubicBezTo>
                    <a:cubicBezTo>
                      <a:pt x="38" y="40"/>
                      <a:pt x="38" y="40"/>
                      <a:pt x="38" y="40"/>
                    </a:cubicBezTo>
                    <a:cubicBezTo>
                      <a:pt x="37" y="43"/>
                      <a:pt x="34" y="46"/>
                      <a:pt x="30" y="45"/>
                    </a:cubicBezTo>
                    <a:cubicBezTo>
                      <a:pt x="6" y="40"/>
                      <a:pt x="6" y="40"/>
                      <a:pt x="6" y="40"/>
                    </a:cubicBezTo>
                    <a:cubicBezTo>
                      <a:pt x="3" y="40"/>
                      <a:pt x="0" y="36"/>
                      <a:pt x="1" y="33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7" y="3"/>
                      <a:pt x="10" y="0"/>
                      <a:pt x="14" y="1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768" name="Freeform 32"/>
              <p:cNvSpPr>
                <a:spLocks/>
              </p:cNvSpPr>
              <p:nvPr/>
            </p:nvSpPr>
            <p:spPr bwMode="auto">
              <a:xfrm>
                <a:off x="1029" y="2298"/>
                <a:ext cx="56" cy="57"/>
              </a:xfrm>
              <a:custGeom>
                <a:avLst/>
                <a:gdLst>
                  <a:gd name="T0" fmla="*/ 14 w 44"/>
                  <a:gd name="T1" fmla="*/ 0 h 45"/>
                  <a:gd name="T2" fmla="*/ 38 w 44"/>
                  <a:gd name="T3" fmla="*/ 5 h 45"/>
                  <a:gd name="T4" fmla="*/ 43 w 44"/>
                  <a:gd name="T5" fmla="*/ 13 h 45"/>
                  <a:gd name="T6" fmla="*/ 38 w 44"/>
                  <a:gd name="T7" fmla="*/ 39 h 45"/>
                  <a:gd name="T8" fmla="*/ 30 w 44"/>
                  <a:gd name="T9" fmla="*/ 45 h 45"/>
                  <a:gd name="T10" fmla="*/ 6 w 44"/>
                  <a:gd name="T11" fmla="*/ 40 h 45"/>
                  <a:gd name="T12" fmla="*/ 1 w 44"/>
                  <a:gd name="T13" fmla="*/ 32 h 45"/>
                  <a:gd name="T14" fmla="*/ 6 w 44"/>
                  <a:gd name="T15" fmla="*/ 6 h 45"/>
                  <a:gd name="T16" fmla="*/ 14 w 44"/>
                  <a:gd name="T17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4" h="45">
                    <a:moveTo>
                      <a:pt x="14" y="0"/>
                    </a:moveTo>
                    <a:cubicBezTo>
                      <a:pt x="38" y="5"/>
                      <a:pt x="38" y="5"/>
                      <a:pt x="38" y="5"/>
                    </a:cubicBezTo>
                    <a:cubicBezTo>
                      <a:pt x="41" y="6"/>
                      <a:pt x="44" y="9"/>
                      <a:pt x="43" y="13"/>
                    </a:cubicBezTo>
                    <a:cubicBezTo>
                      <a:pt x="38" y="39"/>
                      <a:pt x="38" y="39"/>
                      <a:pt x="38" y="39"/>
                    </a:cubicBezTo>
                    <a:cubicBezTo>
                      <a:pt x="37" y="43"/>
                      <a:pt x="34" y="45"/>
                      <a:pt x="30" y="45"/>
                    </a:cubicBezTo>
                    <a:cubicBezTo>
                      <a:pt x="6" y="40"/>
                      <a:pt x="6" y="40"/>
                      <a:pt x="6" y="40"/>
                    </a:cubicBezTo>
                    <a:cubicBezTo>
                      <a:pt x="3" y="39"/>
                      <a:pt x="0" y="36"/>
                      <a:pt x="1" y="32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7" y="2"/>
                      <a:pt x="10" y="0"/>
                      <a:pt x="14" y="0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769" name="Freeform 33"/>
              <p:cNvSpPr>
                <a:spLocks/>
              </p:cNvSpPr>
              <p:nvPr/>
            </p:nvSpPr>
            <p:spPr bwMode="auto">
              <a:xfrm>
                <a:off x="1032" y="2005"/>
                <a:ext cx="48" cy="45"/>
              </a:xfrm>
              <a:custGeom>
                <a:avLst/>
                <a:gdLst>
                  <a:gd name="T0" fmla="*/ 11 w 38"/>
                  <a:gd name="T1" fmla="*/ 1 h 36"/>
                  <a:gd name="T2" fmla="*/ 34 w 38"/>
                  <a:gd name="T3" fmla="*/ 5 h 36"/>
                  <a:gd name="T4" fmla="*/ 38 w 38"/>
                  <a:gd name="T5" fmla="*/ 11 h 36"/>
                  <a:gd name="T6" fmla="*/ 34 w 38"/>
                  <a:gd name="T7" fmla="*/ 31 h 36"/>
                  <a:gd name="T8" fmla="*/ 28 w 38"/>
                  <a:gd name="T9" fmla="*/ 35 h 36"/>
                  <a:gd name="T10" fmla="*/ 5 w 38"/>
                  <a:gd name="T11" fmla="*/ 31 h 36"/>
                  <a:gd name="T12" fmla="*/ 1 w 38"/>
                  <a:gd name="T13" fmla="*/ 25 h 36"/>
                  <a:gd name="T14" fmla="*/ 4 w 38"/>
                  <a:gd name="T15" fmla="*/ 5 h 36"/>
                  <a:gd name="T16" fmla="*/ 11 w 38"/>
                  <a:gd name="T17" fmla="*/ 1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8" h="36">
                    <a:moveTo>
                      <a:pt x="11" y="1"/>
                    </a:moveTo>
                    <a:cubicBezTo>
                      <a:pt x="34" y="5"/>
                      <a:pt x="34" y="5"/>
                      <a:pt x="34" y="5"/>
                    </a:cubicBezTo>
                    <a:cubicBezTo>
                      <a:pt x="37" y="6"/>
                      <a:pt x="38" y="9"/>
                      <a:pt x="38" y="11"/>
                    </a:cubicBezTo>
                    <a:cubicBezTo>
                      <a:pt x="34" y="31"/>
                      <a:pt x="34" y="31"/>
                      <a:pt x="34" y="31"/>
                    </a:cubicBezTo>
                    <a:cubicBezTo>
                      <a:pt x="34" y="34"/>
                      <a:pt x="31" y="36"/>
                      <a:pt x="28" y="35"/>
                    </a:cubicBezTo>
                    <a:cubicBezTo>
                      <a:pt x="5" y="31"/>
                      <a:pt x="5" y="31"/>
                      <a:pt x="5" y="31"/>
                    </a:cubicBezTo>
                    <a:cubicBezTo>
                      <a:pt x="2" y="30"/>
                      <a:pt x="0" y="28"/>
                      <a:pt x="1" y="2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5" y="2"/>
                      <a:pt x="8" y="0"/>
                      <a:pt x="11" y="1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770" name="Freeform 34"/>
              <p:cNvSpPr>
                <a:spLocks/>
              </p:cNvSpPr>
              <p:nvPr/>
            </p:nvSpPr>
            <p:spPr bwMode="auto">
              <a:xfrm>
                <a:off x="977" y="1995"/>
                <a:ext cx="48" cy="45"/>
              </a:xfrm>
              <a:custGeom>
                <a:avLst/>
                <a:gdLst>
                  <a:gd name="T0" fmla="*/ 10 w 38"/>
                  <a:gd name="T1" fmla="*/ 0 h 36"/>
                  <a:gd name="T2" fmla="*/ 33 w 38"/>
                  <a:gd name="T3" fmla="*/ 5 h 36"/>
                  <a:gd name="T4" fmla="*/ 37 w 38"/>
                  <a:gd name="T5" fmla="*/ 11 h 36"/>
                  <a:gd name="T6" fmla="*/ 34 w 38"/>
                  <a:gd name="T7" fmla="*/ 31 h 36"/>
                  <a:gd name="T8" fmla="*/ 27 w 38"/>
                  <a:gd name="T9" fmla="*/ 35 h 36"/>
                  <a:gd name="T10" fmla="*/ 5 w 38"/>
                  <a:gd name="T11" fmla="*/ 31 h 36"/>
                  <a:gd name="T12" fmla="*/ 0 w 38"/>
                  <a:gd name="T13" fmla="*/ 24 h 36"/>
                  <a:gd name="T14" fmla="*/ 4 w 38"/>
                  <a:gd name="T15" fmla="*/ 5 h 36"/>
                  <a:gd name="T16" fmla="*/ 10 w 38"/>
                  <a:gd name="T17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8" h="36">
                    <a:moveTo>
                      <a:pt x="10" y="0"/>
                    </a:moveTo>
                    <a:cubicBezTo>
                      <a:pt x="33" y="5"/>
                      <a:pt x="33" y="5"/>
                      <a:pt x="33" y="5"/>
                    </a:cubicBezTo>
                    <a:cubicBezTo>
                      <a:pt x="36" y="5"/>
                      <a:pt x="38" y="8"/>
                      <a:pt x="37" y="11"/>
                    </a:cubicBezTo>
                    <a:cubicBezTo>
                      <a:pt x="34" y="31"/>
                      <a:pt x="34" y="31"/>
                      <a:pt x="34" y="31"/>
                    </a:cubicBezTo>
                    <a:cubicBezTo>
                      <a:pt x="33" y="34"/>
                      <a:pt x="30" y="36"/>
                      <a:pt x="27" y="35"/>
                    </a:cubicBezTo>
                    <a:cubicBezTo>
                      <a:pt x="5" y="31"/>
                      <a:pt x="5" y="31"/>
                      <a:pt x="5" y="31"/>
                    </a:cubicBezTo>
                    <a:cubicBezTo>
                      <a:pt x="2" y="30"/>
                      <a:pt x="0" y="27"/>
                      <a:pt x="0" y="24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2"/>
                      <a:pt x="7" y="0"/>
                      <a:pt x="10" y="0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771" name="Freeform 35"/>
              <p:cNvSpPr>
                <a:spLocks/>
              </p:cNvSpPr>
              <p:nvPr/>
            </p:nvSpPr>
            <p:spPr bwMode="auto">
              <a:xfrm>
                <a:off x="922" y="1983"/>
                <a:ext cx="48" cy="46"/>
              </a:xfrm>
              <a:custGeom>
                <a:avLst/>
                <a:gdLst>
                  <a:gd name="T0" fmla="*/ 11 w 38"/>
                  <a:gd name="T1" fmla="*/ 1 h 36"/>
                  <a:gd name="T2" fmla="*/ 34 w 38"/>
                  <a:gd name="T3" fmla="*/ 5 h 36"/>
                  <a:gd name="T4" fmla="*/ 38 w 38"/>
                  <a:gd name="T5" fmla="*/ 12 h 36"/>
                  <a:gd name="T6" fmla="*/ 34 w 38"/>
                  <a:gd name="T7" fmla="*/ 31 h 36"/>
                  <a:gd name="T8" fmla="*/ 28 w 38"/>
                  <a:gd name="T9" fmla="*/ 36 h 36"/>
                  <a:gd name="T10" fmla="*/ 5 w 38"/>
                  <a:gd name="T11" fmla="*/ 31 h 36"/>
                  <a:gd name="T12" fmla="*/ 1 w 38"/>
                  <a:gd name="T13" fmla="*/ 25 h 36"/>
                  <a:gd name="T14" fmla="*/ 4 w 38"/>
                  <a:gd name="T15" fmla="*/ 5 h 36"/>
                  <a:gd name="T16" fmla="*/ 11 w 38"/>
                  <a:gd name="T17" fmla="*/ 1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8" h="36">
                    <a:moveTo>
                      <a:pt x="11" y="1"/>
                    </a:moveTo>
                    <a:cubicBezTo>
                      <a:pt x="34" y="5"/>
                      <a:pt x="34" y="5"/>
                      <a:pt x="34" y="5"/>
                    </a:cubicBezTo>
                    <a:cubicBezTo>
                      <a:pt x="37" y="6"/>
                      <a:pt x="38" y="9"/>
                      <a:pt x="38" y="12"/>
                    </a:cubicBezTo>
                    <a:cubicBezTo>
                      <a:pt x="34" y="31"/>
                      <a:pt x="34" y="31"/>
                      <a:pt x="34" y="31"/>
                    </a:cubicBezTo>
                    <a:cubicBezTo>
                      <a:pt x="34" y="34"/>
                      <a:pt x="31" y="36"/>
                      <a:pt x="28" y="36"/>
                    </a:cubicBezTo>
                    <a:cubicBezTo>
                      <a:pt x="5" y="31"/>
                      <a:pt x="5" y="31"/>
                      <a:pt x="5" y="31"/>
                    </a:cubicBezTo>
                    <a:cubicBezTo>
                      <a:pt x="2" y="31"/>
                      <a:pt x="0" y="28"/>
                      <a:pt x="1" y="2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5" y="2"/>
                      <a:pt x="8" y="0"/>
                      <a:pt x="11" y="1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772" name="Freeform 36"/>
              <p:cNvSpPr>
                <a:spLocks/>
              </p:cNvSpPr>
              <p:nvPr/>
            </p:nvSpPr>
            <p:spPr bwMode="auto">
              <a:xfrm>
                <a:off x="867" y="1973"/>
                <a:ext cx="48" cy="46"/>
              </a:xfrm>
              <a:custGeom>
                <a:avLst/>
                <a:gdLst>
                  <a:gd name="T0" fmla="*/ 10 w 38"/>
                  <a:gd name="T1" fmla="*/ 1 h 36"/>
                  <a:gd name="T2" fmla="*/ 33 w 38"/>
                  <a:gd name="T3" fmla="*/ 5 h 36"/>
                  <a:gd name="T4" fmla="*/ 37 w 38"/>
                  <a:gd name="T5" fmla="*/ 11 h 36"/>
                  <a:gd name="T6" fmla="*/ 34 w 38"/>
                  <a:gd name="T7" fmla="*/ 31 h 36"/>
                  <a:gd name="T8" fmla="*/ 27 w 38"/>
                  <a:gd name="T9" fmla="*/ 35 h 36"/>
                  <a:gd name="T10" fmla="*/ 5 w 38"/>
                  <a:gd name="T11" fmla="*/ 31 h 36"/>
                  <a:gd name="T12" fmla="*/ 0 w 38"/>
                  <a:gd name="T13" fmla="*/ 24 h 36"/>
                  <a:gd name="T14" fmla="*/ 4 w 38"/>
                  <a:gd name="T15" fmla="*/ 5 h 36"/>
                  <a:gd name="T16" fmla="*/ 10 w 38"/>
                  <a:gd name="T17" fmla="*/ 1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8" h="36">
                    <a:moveTo>
                      <a:pt x="10" y="1"/>
                    </a:moveTo>
                    <a:cubicBezTo>
                      <a:pt x="33" y="5"/>
                      <a:pt x="33" y="5"/>
                      <a:pt x="33" y="5"/>
                    </a:cubicBezTo>
                    <a:cubicBezTo>
                      <a:pt x="36" y="6"/>
                      <a:pt x="38" y="8"/>
                      <a:pt x="37" y="11"/>
                    </a:cubicBezTo>
                    <a:cubicBezTo>
                      <a:pt x="34" y="31"/>
                      <a:pt x="34" y="31"/>
                      <a:pt x="34" y="31"/>
                    </a:cubicBezTo>
                    <a:cubicBezTo>
                      <a:pt x="33" y="34"/>
                      <a:pt x="30" y="36"/>
                      <a:pt x="27" y="35"/>
                    </a:cubicBezTo>
                    <a:cubicBezTo>
                      <a:pt x="5" y="31"/>
                      <a:pt x="5" y="31"/>
                      <a:pt x="5" y="31"/>
                    </a:cubicBezTo>
                    <a:cubicBezTo>
                      <a:pt x="2" y="30"/>
                      <a:pt x="0" y="27"/>
                      <a:pt x="0" y="24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2"/>
                      <a:pt x="7" y="0"/>
                      <a:pt x="10" y="1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773" name="Freeform 37"/>
              <p:cNvSpPr>
                <a:spLocks/>
              </p:cNvSpPr>
              <p:nvPr/>
            </p:nvSpPr>
            <p:spPr bwMode="auto">
              <a:xfrm>
                <a:off x="812" y="1963"/>
                <a:ext cx="49" cy="46"/>
              </a:xfrm>
              <a:custGeom>
                <a:avLst/>
                <a:gdLst>
                  <a:gd name="T0" fmla="*/ 11 w 39"/>
                  <a:gd name="T1" fmla="*/ 0 h 36"/>
                  <a:gd name="T2" fmla="*/ 34 w 39"/>
                  <a:gd name="T3" fmla="*/ 5 h 36"/>
                  <a:gd name="T4" fmla="*/ 38 w 39"/>
                  <a:gd name="T5" fmla="*/ 11 h 36"/>
                  <a:gd name="T6" fmla="*/ 34 w 39"/>
                  <a:gd name="T7" fmla="*/ 31 h 36"/>
                  <a:gd name="T8" fmla="*/ 28 w 39"/>
                  <a:gd name="T9" fmla="*/ 35 h 36"/>
                  <a:gd name="T10" fmla="*/ 5 w 39"/>
                  <a:gd name="T11" fmla="*/ 31 h 36"/>
                  <a:gd name="T12" fmla="*/ 1 w 39"/>
                  <a:gd name="T13" fmla="*/ 24 h 36"/>
                  <a:gd name="T14" fmla="*/ 4 w 39"/>
                  <a:gd name="T15" fmla="*/ 5 h 36"/>
                  <a:gd name="T16" fmla="*/ 11 w 39"/>
                  <a:gd name="T17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9" h="36">
                    <a:moveTo>
                      <a:pt x="11" y="0"/>
                    </a:moveTo>
                    <a:cubicBezTo>
                      <a:pt x="34" y="5"/>
                      <a:pt x="34" y="5"/>
                      <a:pt x="34" y="5"/>
                    </a:cubicBezTo>
                    <a:cubicBezTo>
                      <a:pt x="37" y="5"/>
                      <a:pt x="39" y="8"/>
                      <a:pt x="38" y="11"/>
                    </a:cubicBezTo>
                    <a:cubicBezTo>
                      <a:pt x="34" y="31"/>
                      <a:pt x="34" y="31"/>
                      <a:pt x="34" y="31"/>
                    </a:cubicBezTo>
                    <a:cubicBezTo>
                      <a:pt x="34" y="34"/>
                      <a:pt x="31" y="36"/>
                      <a:pt x="28" y="35"/>
                    </a:cubicBezTo>
                    <a:cubicBezTo>
                      <a:pt x="5" y="31"/>
                      <a:pt x="5" y="31"/>
                      <a:pt x="5" y="31"/>
                    </a:cubicBezTo>
                    <a:cubicBezTo>
                      <a:pt x="2" y="30"/>
                      <a:pt x="0" y="27"/>
                      <a:pt x="1" y="24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5" y="2"/>
                      <a:pt x="8" y="0"/>
                      <a:pt x="11" y="0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774" name="Freeform 38"/>
              <p:cNvSpPr>
                <a:spLocks/>
              </p:cNvSpPr>
              <p:nvPr/>
            </p:nvSpPr>
            <p:spPr bwMode="auto">
              <a:xfrm>
                <a:off x="757" y="1952"/>
                <a:ext cx="48" cy="45"/>
              </a:xfrm>
              <a:custGeom>
                <a:avLst/>
                <a:gdLst>
                  <a:gd name="T0" fmla="*/ 10 w 38"/>
                  <a:gd name="T1" fmla="*/ 1 h 36"/>
                  <a:gd name="T2" fmla="*/ 33 w 38"/>
                  <a:gd name="T3" fmla="*/ 5 h 36"/>
                  <a:gd name="T4" fmla="*/ 37 w 38"/>
                  <a:gd name="T5" fmla="*/ 12 h 36"/>
                  <a:gd name="T6" fmla="*/ 34 w 38"/>
                  <a:gd name="T7" fmla="*/ 31 h 36"/>
                  <a:gd name="T8" fmla="*/ 27 w 38"/>
                  <a:gd name="T9" fmla="*/ 36 h 36"/>
                  <a:gd name="T10" fmla="*/ 5 w 38"/>
                  <a:gd name="T11" fmla="*/ 31 h 36"/>
                  <a:gd name="T12" fmla="*/ 0 w 38"/>
                  <a:gd name="T13" fmla="*/ 25 h 36"/>
                  <a:gd name="T14" fmla="*/ 4 w 38"/>
                  <a:gd name="T15" fmla="*/ 5 h 36"/>
                  <a:gd name="T16" fmla="*/ 10 w 38"/>
                  <a:gd name="T17" fmla="*/ 1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8" h="36">
                    <a:moveTo>
                      <a:pt x="10" y="1"/>
                    </a:moveTo>
                    <a:cubicBezTo>
                      <a:pt x="33" y="5"/>
                      <a:pt x="33" y="5"/>
                      <a:pt x="33" y="5"/>
                    </a:cubicBezTo>
                    <a:cubicBezTo>
                      <a:pt x="36" y="6"/>
                      <a:pt x="38" y="9"/>
                      <a:pt x="37" y="12"/>
                    </a:cubicBezTo>
                    <a:cubicBezTo>
                      <a:pt x="34" y="31"/>
                      <a:pt x="34" y="31"/>
                      <a:pt x="34" y="31"/>
                    </a:cubicBezTo>
                    <a:cubicBezTo>
                      <a:pt x="33" y="34"/>
                      <a:pt x="30" y="36"/>
                      <a:pt x="27" y="36"/>
                    </a:cubicBezTo>
                    <a:cubicBezTo>
                      <a:pt x="5" y="31"/>
                      <a:pt x="5" y="31"/>
                      <a:pt x="5" y="31"/>
                    </a:cubicBezTo>
                    <a:cubicBezTo>
                      <a:pt x="2" y="31"/>
                      <a:pt x="0" y="28"/>
                      <a:pt x="0" y="2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2"/>
                      <a:pt x="7" y="0"/>
                      <a:pt x="10" y="1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775" name="Freeform 39"/>
              <p:cNvSpPr>
                <a:spLocks/>
              </p:cNvSpPr>
              <p:nvPr/>
            </p:nvSpPr>
            <p:spPr bwMode="auto">
              <a:xfrm>
                <a:off x="702" y="1942"/>
                <a:ext cx="49" cy="45"/>
              </a:xfrm>
              <a:custGeom>
                <a:avLst/>
                <a:gdLst>
                  <a:gd name="T0" fmla="*/ 11 w 39"/>
                  <a:gd name="T1" fmla="*/ 1 h 36"/>
                  <a:gd name="T2" fmla="*/ 34 w 39"/>
                  <a:gd name="T3" fmla="*/ 5 h 36"/>
                  <a:gd name="T4" fmla="*/ 38 w 39"/>
                  <a:gd name="T5" fmla="*/ 11 h 36"/>
                  <a:gd name="T6" fmla="*/ 34 w 39"/>
                  <a:gd name="T7" fmla="*/ 31 h 36"/>
                  <a:gd name="T8" fmla="*/ 28 w 39"/>
                  <a:gd name="T9" fmla="*/ 35 h 36"/>
                  <a:gd name="T10" fmla="*/ 5 w 39"/>
                  <a:gd name="T11" fmla="*/ 31 h 36"/>
                  <a:gd name="T12" fmla="*/ 1 w 39"/>
                  <a:gd name="T13" fmla="*/ 24 h 36"/>
                  <a:gd name="T14" fmla="*/ 4 w 39"/>
                  <a:gd name="T15" fmla="*/ 5 h 36"/>
                  <a:gd name="T16" fmla="*/ 11 w 39"/>
                  <a:gd name="T17" fmla="*/ 1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9" h="36">
                    <a:moveTo>
                      <a:pt x="11" y="1"/>
                    </a:moveTo>
                    <a:cubicBezTo>
                      <a:pt x="34" y="5"/>
                      <a:pt x="34" y="5"/>
                      <a:pt x="34" y="5"/>
                    </a:cubicBezTo>
                    <a:cubicBezTo>
                      <a:pt x="37" y="5"/>
                      <a:pt x="39" y="8"/>
                      <a:pt x="38" y="11"/>
                    </a:cubicBezTo>
                    <a:cubicBezTo>
                      <a:pt x="34" y="31"/>
                      <a:pt x="34" y="31"/>
                      <a:pt x="34" y="31"/>
                    </a:cubicBezTo>
                    <a:cubicBezTo>
                      <a:pt x="34" y="34"/>
                      <a:pt x="31" y="36"/>
                      <a:pt x="28" y="35"/>
                    </a:cubicBezTo>
                    <a:cubicBezTo>
                      <a:pt x="5" y="31"/>
                      <a:pt x="5" y="31"/>
                      <a:pt x="5" y="31"/>
                    </a:cubicBezTo>
                    <a:cubicBezTo>
                      <a:pt x="2" y="30"/>
                      <a:pt x="0" y="27"/>
                      <a:pt x="1" y="24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5" y="2"/>
                      <a:pt x="8" y="0"/>
                      <a:pt x="11" y="1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776" name="Freeform 40"/>
              <p:cNvSpPr>
                <a:spLocks/>
              </p:cNvSpPr>
              <p:nvPr/>
            </p:nvSpPr>
            <p:spPr bwMode="auto">
              <a:xfrm>
                <a:off x="647" y="1931"/>
                <a:ext cx="48" cy="45"/>
              </a:xfrm>
              <a:custGeom>
                <a:avLst/>
                <a:gdLst>
                  <a:gd name="T0" fmla="*/ 10 w 38"/>
                  <a:gd name="T1" fmla="*/ 0 h 35"/>
                  <a:gd name="T2" fmla="*/ 33 w 38"/>
                  <a:gd name="T3" fmla="*/ 5 h 35"/>
                  <a:gd name="T4" fmla="*/ 37 w 38"/>
                  <a:gd name="T5" fmla="*/ 11 h 35"/>
                  <a:gd name="T6" fmla="*/ 34 w 38"/>
                  <a:gd name="T7" fmla="*/ 31 h 35"/>
                  <a:gd name="T8" fmla="*/ 27 w 38"/>
                  <a:gd name="T9" fmla="*/ 35 h 35"/>
                  <a:gd name="T10" fmla="*/ 5 w 38"/>
                  <a:gd name="T11" fmla="*/ 31 h 35"/>
                  <a:gd name="T12" fmla="*/ 0 w 38"/>
                  <a:gd name="T13" fmla="*/ 24 h 35"/>
                  <a:gd name="T14" fmla="*/ 4 w 38"/>
                  <a:gd name="T15" fmla="*/ 5 h 35"/>
                  <a:gd name="T16" fmla="*/ 10 w 38"/>
                  <a:gd name="T17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8" h="35">
                    <a:moveTo>
                      <a:pt x="10" y="0"/>
                    </a:moveTo>
                    <a:cubicBezTo>
                      <a:pt x="33" y="5"/>
                      <a:pt x="33" y="5"/>
                      <a:pt x="33" y="5"/>
                    </a:cubicBezTo>
                    <a:cubicBezTo>
                      <a:pt x="36" y="5"/>
                      <a:pt x="38" y="8"/>
                      <a:pt x="37" y="11"/>
                    </a:cubicBezTo>
                    <a:cubicBezTo>
                      <a:pt x="34" y="31"/>
                      <a:pt x="34" y="31"/>
                      <a:pt x="34" y="31"/>
                    </a:cubicBezTo>
                    <a:cubicBezTo>
                      <a:pt x="33" y="33"/>
                      <a:pt x="30" y="35"/>
                      <a:pt x="27" y="35"/>
                    </a:cubicBezTo>
                    <a:cubicBezTo>
                      <a:pt x="5" y="31"/>
                      <a:pt x="5" y="31"/>
                      <a:pt x="5" y="31"/>
                    </a:cubicBezTo>
                    <a:cubicBezTo>
                      <a:pt x="2" y="30"/>
                      <a:pt x="0" y="27"/>
                      <a:pt x="0" y="24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5" y="2"/>
                      <a:pt x="7" y="0"/>
                      <a:pt x="10" y="0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777" name="Freeform 41"/>
              <p:cNvSpPr>
                <a:spLocks/>
              </p:cNvSpPr>
              <p:nvPr/>
            </p:nvSpPr>
            <p:spPr bwMode="auto">
              <a:xfrm>
                <a:off x="592" y="1920"/>
                <a:ext cx="49" cy="46"/>
              </a:xfrm>
              <a:custGeom>
                <a:avLst/>
                <a:gdLst>
                  <a:gd name="T0" fmla="*/ 11 w 39"/>
                  <a:gd name="T1" fmla="*/ 1 h 36"/>
                  <a:gd name="T2" fmla="*/ 34 w 39"/>
                  <a:gd name="T3" fmla="*/ 5 h 36"/>
                  <a:gd name="T4" fmla="*/ 38 w 39"/>
                  <a:gd name="T5" fmla="*/ 12 h 36"/>
                  <a:gd name="T6" fmla="*/ 34 w 39"/>
                  <a:gd name="T7" fmla="*/ 31 h 36"/>
                  <a:gd name="T8" fmla="*/ 28 w 39"/>
                  <a:gd name="T9" fmla="*/ 36 h 36"/>
                  <a:gd name="T10" fmla="*/ 5 w 39"/>
                  <a:gd name="T11" fmla="*/ 31 h 36"/>
                  <a:gd name="T12" fmla="*/ 1 w 39"/>
                  <a:gd name="T13" fmla="*/ 25 h 36"/>
                  <a:gd name="T14" fmla="*/ 4 w 39"/>
                  <a:gd name="T15" fmla="*/ 5 h 36"/>
                  <a:gd name="T16" fmla="*/ 11 w 39"/>
                  <a:gd name="T17" fmla="*/ 1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9" h="36">
                    <a:moveTo>
                      <a:pt x="11" y="1"/>
                    </a:moveTo>
                    <a:cubicBezTo>
                      <a:pt x="34" y="5"/>
                      <a:pt x="34" y="5"/>
                      <a:pt x="34" y="5"/>
                    </a:cubicBezTo>
                    <a:cubicBezTo>
                      <a:pt x="37" y="6"/>
                      <a:pt x="39" y="9"/>
                      <a:pt x="38" y="12"/>
                    </a:cubicBezTo>
                    <a:cubicBezTo>
                      <a:pt x="34" y="31"/>
                      <a:pt x="34" y="31"/>
                      <a:pt x="34" y="31"/>
                    </a:cubicBezTo>
                    <a:cubicBezTo>
                      <a:pt x="34" y="34"/>
                      <a:pt x="31" y="36"/>
                      <a:pt x="28" y="36"/>
                    </a:cubicBezTo>
                    <a:cubicBezTo>
                      <a:pt x="5" y="31"/>
                      <a:pt x="5" y="31"/>
                      <a:pt x="5" y="31"/>
                    </a:cubicBezTo>
                    <a:cubicBezTo>
                      <a:pt x="2" y="31"/>
                      <a:pt x="0" y="28"/>
                      <a:pt x="1" y="2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5" y="2"/>
                      <a:pt x="8" y="0"/>
                      <a:pt x="11" y="1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778" name="Freeform 42"/>
              <p:cNvSpPr>
                <a:spLocks/>
              </p:cNvSpPr>
              <p:nvPr/>
            </p:nvSpPr>
            <p:spPr bwMode="auto">
              <a:xfrm>
                <a:off x="537" y="1910"/>
                <a:ext cx="48" cy="45"/>
              </a:xfrm>
              <a:custGeom>
                <a:avLst/>
                <a:gdLst>
                  <a:gd name="T0" fmla="*/ 10 w 38"/>
                  <a:gd name="T1" fmla="*/ 0 h 36"/>
                  <a:gd name="T2" fmla="*/ 33 w 38"/>
                  <a:gd name="T3" fmla="*/ 5 h 36"/>
                  <a:gd name="T4" fmla="*/ 37 w 38"/>
                  <a:gd name="T5" fmla="*/ 11 h 36"/>
                  <a:gd name="T6" fmla="*/ 34 w 38"/>
                  <a:gd name="T7" fmla="*/ 31 h 36"/>
                  <a:gd name="T8" fmla="*/ 27 w 38"/>
                  <a:gd name="T9" fmla="*/ 35 h 36"/>
                  <a:gd name="T10" fmla="*/ 5 w 38"/>
                  <a:gd name="T11" fmla="*/ 31 h 36"/>
                  <a:gd name="T12" fmla="*/ 0 w 38"/>
                  <a:gd name="T13" fmla="*/ 24 h 36"/>
                  <a:gd name="T14" fmla="*/ 4 w 38"/>
                  <a:gd name="T15" fmla="*/ 5 h 36"/>
                  <a:gd name="T16" fmla="*/ 10 w 38"/>
                  <a:gd name="T17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8" h="36">
                    <a:moveTo>
                      <a:pt x="10" y="0"/>
                    </a:moveTo>
                    <a:cubicBezTo>
                      <a:pt x="33" y="5"/>
                      <a:pt x="33" y="5"/>
                      <a:pt x="33" y="5"/>
                    </a:cubicBezTo>
                    <a:cubicBezTo>
                      <a:pt x="36" y="5"/>
                      <a:pt x="38" y="8"/>
                      <a:pt x="37" y="11"/>
                    </a:cubicBezTo>
                    <a:cubicBezTo>
                      <a:pt x="34" y="31"/>
                      <a:pt x="34" y="31"/>
                      <a:pt x="34" y="31"/>
                    </a:cubicBezTo>
                    <a:cubicBezTo>
                      <a:pt x="33" y="34"/>
                      <a:pt x="30" y="36"/>
                      <a:pt x="27" y="35"/>
                    </a:cubicBezTo>
                    <a:cubicBezTo>
                      <a:pt x="5" y="31"/>
                      <a:pt x="5" y="31"/>
                      <a:pt x="5" y="31"/>
                    </a:cubicBezTo>
                    <a:cubicBezTo>
                      <a:pt x="2" y="30"/>
                      <a:pt x="0" y="27"/>
                      <a:pt x="0" y="24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5" y="2"/>
                      <a:pt x="7" y="0"/>
                      <a:pt x="10" y="0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779" name="Freeform 43"/>
              <p:cNvSpPr>
                <a:spLocks/>
              </p:cNvSpPr>
              <p:nvPr/>
            </p:nvSpPr>
            <p:spPr bwMode="auto">
              <a:xfrm>
                <a:off x="482" y="1900"/>
                <a:ext cx="49" cy="44"/>
              </a:xfrm>
              <a:custGeom>
                <a:avLst/>
                <a:gdLst>
                  <a:gd name="T0" fmla="*/ 11 w 39"/>
                  <a:gd name="T1" fmla="*/ 0 h 35"/>
                  <a:gd name="T2" fmla="*/ 34 w 39"/>
                  <a:gd name="T3" fmla="*/ 5 h 35"/>
                  <a:gd name="T4" fmla="*/ 38 w 39"/>
                  <a:gd name="T5" fmla="*/ 11 h 35"/>
                  <a:gd name="T6" fmla="*/ 34 w 39"/>
                  <a:gd name="T7" fmla="*/ 30 h 35"/>
                  <a:gd name="T8" fmla="*/ 28 w 39"/>
                  <a:gd name="T9" fmla="*/ 35 h 35"/>
                  <a:gd name="T10" fmla="*/ 5 w 39"/>
                  <a:gd name="T11" fmla="*/ 30 h 35"/>
                  <a:gd name="T12" fmla="*/ 1 w 39"/>
                  <a:gd name="T13" fmla="*/ 24 h 35"/>
                  <a:gd name="T14" fmla="*/ 4 w 39"/>
                  <a:gd name="T15" fmla="*/ 5 h 35"/>
                  <a:gd name="T16" fmla="*/ 11 w 39"/>
                  <a:gd name="T17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9" h="35">
                    <a:moveTo>
                      <a:pt x="11" y="0"/>
                    </a:moveTo>
                    <a:cubicBezTo>
                      <a:pt x="34" y="5"/>
                      <a:pt x="34" y="5"/>
                      <a:pt x="34" y="5"/>
                    </a:cubicBezTo>
                    <a:cubicBezTo>
                      <a:pt x="37" y="5"/>
                      <a:pt x="39" y="8"/>
                      <a:pt x="38" y="11"/>
                    </a:cubicBezTo>
                    <a:cubicBezTo>
                      <a:pt x="34" y="30"/>
                      <a:pt x="34" y="30"/>
                      <a:pt x="34" y="30"/>
                    </a:cubicBezTo>
                    <a:cubicBezTo>
                      <a:pt x="34" y="33"/>
                      <a:pt x="31" y="35"/>
                      <a:pt x="28" y="35"/>
                    </a:cubicBezTo>
                    <a:cubicBezTo>
                      <a:pt x="5" y="30"/>
                      <a:pt x="5" y="30"/>
                      <a:pt x="5" y="30"/>
                    </a:cubicBezTo>
                    <a:cubicBezTo>
                      <a:pt x="2" y="30"/>
                      <a:pt x="0" y="27"/>
                      <a:pt x="1" y="24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5" y="2"/>
                      <a:pt x="8" y="0"/>
                      <a:pt x="11" y="0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780" name="Freeform 44"/>
              <p:cNvSpPr>
                <a:spLocks/>
              </p:cNvSpPr>
              <p:nvPr/>
            </p:nvSpPr>
            <p:spPr bwMode="auto">
              <a:xfrm>
                <a:off x="427" y="1888"/>
                <a:ext cx="48" cy="46"/>
              </a:xfrm>
              <a:custGeom>
                <a:avLst/>
                <a:gdLst>
                  <a:gd name="T0" fmla="*/ 10 w 38"/>
                  <a:gd name="T1" fmla="*/ 1 h 36"/>
                  <a:gd name="T2" fmla="*/ 33 w 38"/>
                  <a:gd name="T3" fmla="*/ 5 h 36"/>
                  <a:gd name="T4" fmla="*/ 37 w 38"/>
                  <a:gd name="T5" fmla="*/ 12 h 36"/>
                  <a:gd name="T6" fmla="*/ 34 w 38"/>
                  <a:gd name="T7" fmla="*/ 31 h 36"/>
                  <a:gd name="T8" fmla="*/ 27 w 38"/>
                  <a:gd name="T9" fmla="*/ 35 h 36"/>
                  <a:gd name="T10" fmla="*/ 5 w 38"/>
                  <a:gd name="T11" fmla="*/ 31 h 36"/>
                  <a:gd name="T12" fmla="*/ 0 w 38"/>
                  <a:gd name="T13" fmla="*/ 25 h 36"/>
                  <a:gd name="T14" fmla="*/ 4 w 38"/>
                  <a:gd name="T15" fmla="*/ 5 h 36"/>
                  <a:gd name="T16" fmla="*/ 10 w 38"/>
                  <a:gd name="T17" fmla="*/ 1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8" h="36">
                    <a:moveTo>
                      <a:pt x="10" y="1"/>
                    </a:moveTo>
                    <a:cubicBezTo>
                      <a:pt x="33" y="5"/>
                      <a:pt x="33" y="5"/>
                      <a:pt x="33" y="5"/>
                    </a:cubicBezTo>
                    <a:cubicBezTo>
                      <a:pt x="36" y="6"/>
                      <a:pt x="38" y="9"/>
                      <a:pt x="37" y="12"/>
                    </a:cubicBezTo>
                    <a:cubicBezTo>
                      <a:pt x="34" y="31"/>
                      <a:pt x="34" y="31"/>
                      <a:pt x="34" y="31"/>
                    </a:cubicBezTo>
                    <a:cubicBezTo>
                      <a:pt x="33" y="34"/>
                      <a:pt x="30" y="36"/>
                      <a:pt x="27" y="35"/>
                    </a:cubicBezTo>
                    <a:cubicBezTo>
                      <a:pt x="5" y="31"/>
                      <a:pt x="5" y="31"/>
                      <a:pt x="5" y="31"/>
                    </a:cubicBezTo>
                    <a:cubicBezTo>
                      <a:pt x="2" y="31"/>
                      <a:pt x="0" y="28"/>
                      <a:pt x="0" y="2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5" y="2"/>
                      <a:pt x="7" y="0"/>
                      <a:pt x="10" y="1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781" name="Freeform 45"/>
              <p:cNvSpPr>
                <a:spLocks/>
              </p:cNvSpPr>
              <p:nvPr/>
            </p:nvSpPr>
            <p:spPr bwMode="auto">
              <a:xfrm>
                <a:off x="372" y="1878"/>
                <a:ext cx="49" cy="46"/>
              </a:xfrm>
              <a:custGeom>
                <a:avLst/>
                <a:gdLst>
                  <a:gd name="T0" fmla="*/ 11 w 39"/>
                  <a:gd name="T1" fmla="*/ 0 h 36"/>
                  <a:gd name="T2" fmla="*/ 34 w 39"/>
                  <a:gd name="T3" fmla="*/ 5 h 36"/>
                  <a:gd name="T4" fmla="*/ 38 w 39"/>
                  <a:gd name="T5" fmla="*/ 11 h 36"/>
                  <a:gd name="T6" fmla="*/ 34 w 39"/>
                  <a:gd name="T7" fmla="*/ 31 h 36"/>
                  <a:gd name="T8" fmla="*/ 28 w 39"/>
                  <a:gd name="T9" fmla="*/ 35 h 36"/>
                  <a:gd name="T10" fmla="*/ 5 w 39"/>
                  <a:gd name="T11" fmla="*/ 31 h 36"/>
                  <a:gd name="T12" fmla="*/ 1 w 39"/>
                  <a:gd name="T13" fmla="*/ 24 h 36"/>
                  <a:gd name="T14" fmla="*/ 4 w 39"/>
                  <a:gd name="T15" fmla="*/ 5 h 36"/>
                  <a:gd name="T16" fmla="*/ 11 w 39"/>
                  <a:gd name="T17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9" h="36">
                    <a:moveTo>
                      <a:pt x="11" y="0"/>
                    </a:moveTo>
                    <a:cubicBezTo>
                      <a:pt x="34" y="5"/>
                      <a:pt x="34" y="5"/>
                      <a:pt x="34" y="5"/>
                    </a:cubicBezTo>
                    <a:cubicBezTo>
                      <a:pt x="37" y="5"/>
                      <a:pt x="39" y="8"/>
                      <a:pt x="38" y="11"/>
                    </a:cubicBezTo>
                    <a:cubicBezTo>
                      <a:pt x="34" y="31"/>
                      <a:pt x="34" y="31"/>
                      <a:pt x="34" y="31"/>
                    </a:cubicBezTo>
                    <a:cubicBezTo>
                      <a:pt x="34" y="34"/>
                      <a:pt x="31" y="36"/>
                      <a:pt x="28" y="35"/>
                    </a:cubicBezTo>
                    <a:cubicBezTo>
                      <a:pt x="5" y="31"/>
                      <a:pt x="5" y="31"/>
                      <a:pt x="5" y="31"/>
                    </a:cubicBezTo>
                    <a:cubicBezTo>
                      <a:pt x="2" y="30"/>
                      <a:pt x="0" y="27"/>
                      <a:pt x="1" y="24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5" y="2"/>
                      <a:pt x="8" y="0"/>
                      <a:pt x="11" y="0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782" name="Freeform 46"/>
              <p:cNvSpPr>
                <a:spLocks/>
              </p:cNvSpPr>
              <p:nvPr/>
            </p:nvSpPr>
            <p:spPr bwMode="auto">
              <a:xfrm>
                <a:off x="317" y="1868"/>
                <a:ext cx="48" cy="45"/>
              </a:xfrm>
              <a:custGeom>
                <a:avLst/>
                <a:gdLst>
                  <a:gd name="T0" fmla="*/ 10 w 38"/>
                  <a:gd name="T1" fmla="*/ 0 h 35"/>
                  <a:gd name="T2" fmla="*/ 33 w 38"/>
                  <a:gd name="T3" fmla="*/ 4 h 35"/>
                  <a:gd name="T4" fmla="*/ 37 w 38"/>
                  <a:gd name="T5" fmla="*/ 11 h 35"/>
                  <a:gd name="T6" fmla="*/ 34 w 38"/>
                  <a:gd name="T7" fmla="*/ 30 h 35"/>
                  <a:gd name="T8" fmla="*/ 27 w 38"/>
                  <a:gd name="T9" fmla="*/ 35 h 35"/>
                  <a:gd name="T10" fmla="*/ 5 w 38"/>
                  <a:gd name="T11" fmla="*/ 30 h 35"/>
                  <a:gd name="T12" fmla="*/ 0 w 38"/>
                  <a:gd name="T13" fmla="*/ 24 h 35"/>
                  <a:gd name="T14" fmla="*/ 4 w 38"/>
                  <a:gd name="T15" fmla="*/ 4 h 35"/>
                  <a:gd name="T16" fmla="*/ 10 w 38"/>
                  <a:gd name="T17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8" h="35">
                    <a:moveTo>
                      <a:pt x="10" y="0"/>
                    </a:moveTo>
                    <a:cubicBezTo>
                      <a:pt x="33" y="4"/>
                      <a:pt x="33" y="4"/>
                      <a:pt x="33" y="4"/>
                    </a:cubicBezTo>
                    <a:cubicBezTo>
                      <a:pt x="36" y="5"/>
                      <a:pt x="38" y="8"/>
                      <a:pt x="37" y="11"/>
                    </a:cubicBezTo>
                    <a:cubicBezTo>
                      <a:pt x="34" y="30"/>
                      <a:pt x="34" y="30"/>
                      <a:pt x="34" y="30"/>
                    </a:cubicBezTo>
                    <a:cubicBezTo>
                      <a:pt x="33" y="33"/>
                      <a:pt x="30" y="35"/>
                      <a:pt x="27" y="35"/>
                    </a:cubicBezTo>
                    <a:cubicBezTo>
                      <a:pt x="5" y="30"/>
                      <a:pt x="5" y="30"/>
                      <a:pt x="5" y="30"/>
                    </a:cubicBezTo>
                    <a:cubicBezTo>
                      <a:pt x="2" y="30"/>
                      <a:pt x="0" y="27"/>
                      <a:pt x="0" y="24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5" y="1"/>
                      <a:pt x="7" y="0"/>
                      <a:pt x="10" y="0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783" name="Freeform 47"/>
              <p:cNvSpPr>
                <a:spLocks/>
              </p:cNvSpPr>
              <p:nvPr/>
            </p:nvSpPr>
            <p:spPr bwMode="auto">
              <a:xfrm>
                <a:off x="255" y="1856"/>
                <a:ext cx="53" cy="46"/>
              </a:xfrm>
              <a:custGeom>
                <a:avLst/>
                <a:gdLst>
                  <a:gd name="T0" fmla="*/ 11 w 42"/>
                  <a:gd name="T1" fmla="*/ 1 h 37"/>
                  <a:gd name="T2" fmla="*/ 37 w 42"/>
                  <a:gd name="T3" fmla="*/ 6 h 37"/>
                  <a:gd name="T4" fmla="*/ 41 w 42"/>
                  <a:gd name="T5" fmla="*/ 12 h 37"/>
                  <a:gd name="T6" fmla="*/ 37 w 42"/>
                  <a:gd name="T7" fmla="*/ 32 h 37"/>
                  <a:gd name="T8" fmla="*/ 31 w 42"/>
                  <a:gd name="T9" fmla="*/ 36 h 37"/>
                  <a:gd name="T10" fmla="*/ 5 w 42"/>
                  <a:gd name="T11" fmla="*/ 31 h 37"/>
                  <a:gd name="T12" fmla="*/ 0 w 42"/>
                  <a:gd name="T13" fmla="*/ 25 h 37"/>
                  <a:gd name="T14" fmla="*/ 4 w 42"/>
                  <a:gd name="T15" fmla="*/ 5 h 37"/>
                  <a:gd name="T16" fmla="*/ 11 w 42"/>
                  <a:gd name="T17" fmla="*/ 1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2" h="37">
                    <a:moveTo>
                      <a:pt x="11" y="1"/>
                    </a:moveTo>
                    <a:cubicBezTo>
                      <a:pt x="37" y="6"/>
                      <a:pt x="37" y="6"/>
                      <a:pt x="37" y="6"/>
                    </a:cubicBezTo>
                    <a:cubicBezTo>
                      <a:pt x="40" y="6"/>
                      <a:pt x="42" y="9"/>
                      <a:pt x="41" y="12"/>
                    </a:cubicBezTo>
                    <a:cubicBezTo>
                      <a:pt x="37" y="32"/>
                      <a:pt x="37" y="32"/>
                      <a:pt x="37" y="32"/>
                    </a:cubicBezTo>
                    <a:cubicBezTo>
                      <a:pt x="37" y="35"/>
                      <a:pt x="34" y="37"/>
                      <a:pt x="31" y="36"/>
                    </a:cubicBezTo>
                    <a:cubicBezTo>
                      <a:pt x="5" y="31"/>
                      <a:pt x="5" y="31"/>
                      <a:pt x="5" y="31"/>
                    </a:cubicBezTo>
                    <a:cubicBezTo>
                      <a:pt x="2" y="30"/>
                      <a:pt x="0" y="28"/>
                      <a:pt x="0" y="2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5" y="2"/>
                      <a:pt x="8" y="0"/>
                      <a:pt x="11" y="1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784" name="Freeform 48"/>
              <p:cNvSpPr>
                <a:spLocks/>
              </p:cNvSpPr>
              <p:nvPr/>
            </p:nvSpPr>
            <p:spPr bwMode="auto">
              <a:xfrm>
                <a:off x="962" y="2040"/>
                <a:ext cx="54" cy="58"/>
              </a:xfrm>
              <a:custGeom>
                <a:avLst/>
                <a:gdLst>
                  <a:gd name="T0" fmla="*/ 13 w 43"/>
                  <a:gd name="T1" fmla="*/ 1 h 46"/>
                  <a:gd name="T2" fmla="*/ 37 w 43"/>
                  <a:gd name="T3" fmla="*/ 6 h 46"/>
                  <a:gd name="T4" fmla="*/ 42 w 43"/>
                  <a:gd name="T5" fmla="*/ 13 h 46"/>
                  <a:gd name="T6" fmla="*/ 37 w 43"/>
                  <a:gd name="T7" fmla="*/ 40 h 46"/>
                  <a:gd name="T8" fmla="*/ 29 w 43"/>
                  <a:gd name="T9" fmla="*/ 45 h 46"/>
                  <a:gd name="T10" fmla="*/ 6 w 43"/>
                  <a:gd name="T11" fmla="*/ 41 h 46"/>
                  <a:gd name="T12" fmla="*/ 1 w 43"/>
                  <a:gd name="T13" fmla="*/ 33 h 46"/>
                  <a:gd name="T14" fmla="*/ 6 w 43"/>
                  <a:gd name="T15" fmla="*/ 6 h 46"/>
                  <a:gd name="T16" fmla="*/ 13 w 43"/>
                  <a:gd name="T17" fmla="*/ 1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3" h="46">
                    <a:moveTo>
                      <a:pt x="13" y="1"/>
                    </a:moveTo>
                    <a:cubicBezTo>
                      <a:pt x="37" y="6"/>
                      <a:pt x="37" y="6"/>
                      <a:pt x="37" y="6"/>
                    </a:cubicBezTo>
                    <a:cubicBezTo>
                      <a:pt x="40" y="6"/>
                      <a:pt x="43" y="10"/>
                      <a:pt x="42" y="13"/>
                    </a:cubicBezTo>
                    <a:cubicBezTo>
                      <a:pt x="37" y="40"/>
                      <a:pt x="37" y="40"/>
                      <a:pt x="37" y="40"/>
                    </a:cubicBezTo>
                    <a:cubicBezTo>
                      <a:pt x="36" y="44"/>
                      <a:pt x="33" y="46"/>
                      <a:pt x="29" y="45"/>
                    </a:cubicBezTo>
                    <a:cubicBezTo>
                      <a:pt x="6" y="41"/>
                      <a:pt x="6" y="41"/>
                      <a:pt x="6" y="41"/>
                    </a:cubicBezTo>
                    <a:cubicBezTo>
                      <a:pt x="2" y="40"/>
                      <a:pt x="0" y="37"/>
                      <a:pt x="1" y="33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6" y="3"/>
                      <a:pt x="10" y="0"/>
                      <a:pt x="13" y="1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785" name="Freeform 49"/>
              <p:cNvSpPr>
                <a:spLocks/>
              </p:cNvSpPr>
              <p:nvPr/>
            </p:nvSpPr>
            <p:spPr bwMode="auto">
              <a:xfrm>
                <a:off x="903" y="2029"/>
                <a:ext cx="54" cy="58"/>
              </a:xfrm>
              <a:custGeom>
                <a:avLst/>
                <a:gdLst>
                  <a:gd name="T0" fmla="*/ 13 w 43"/>
                  <a:gd name="T1" fmla="*/ 1 h 46"/>
                  <a:gd name="T2" fmla="*/ 37 w 43"/>
                  <a:gd name="T3" fmla="*/ 6 h 46"/>
                  <a:gd name="T4" fmla="*/ 42 w 43"/>
                  <a:gd name="T5" fmla="*/ 13 h 46"/>
                  <a:gd name="T6" fmla="*/ 37 w 43"/>
                  <a:gd name="T7" fmla="*/ 40 h 46"/>
                  <a:gd name="T8" fmla="*/ 29 w 43"/>
                  <a:gd name="T9" fmla="*/ 45 h 46"/>
                  <a:gd name="T10" fmla="*/ 6 w 43"/>
                  <a:gd name="T11" fmla="*/ 41 h 46"/>
                  <a:gd name="T12" fmla="*/ 0 w 43"/>
                  <a:gd name="T13" fmla="*/ 33 h 46"/>
                  <a:gd name="T14" fmla="*/ 6 w 43"/>
                  <a:gd name="T15" fmla="*/ 6 h 46"/>
                  <a:gd name="T16" fmla="*/ 13 w 43"/>
                  <a:gd name="T17" fmla="*/ 1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3" h="46">
                    <a:moveTo>
                      <a:pt x="13" y="1"/>
                    </a:moveTo>
                    <a:cubicBezTo>
                      <a:pt x="37" y="6"/>
                      <a:pt x="37" y="6"/>
                      <a:pt x="37" y="6"/>
                    </a:cubicBezTo>
                    <a:cubicBezTo>
                      <a:pt x="40" y="6"/>
                      <a:pt x="43" y="10"/>
                      <a:pt x="42" y="13"/>
                    </a:cubicBezTo>
                    <a:cubicBezTo>
                      <a:pt x="37" y="40"/>
                      <a:pt x="37" y="40"/>
                      <a:pt x="37" y="40"/>
                    </a:cubicBezTo>
                    <a:cubicBezTo>
                      <a:pt x="36" y="44"/>
                      <a:pt x="33" y="46"/>
                      <a:pt x="29" y="45"/>
                    </a:cubicBezTo>
                    <a:cubicBezTo>
                      <a:pt x="6" y="41"/>
                      <a:pt x="6" y="41"/>
                      <a:pt x="6" y="41"/>
                    </a:cubicBezTo>
                    <a:cubicBezTo>
                      <a:pt x="2" y="40"/>
                      <a:pt x="0" y="37"/>
                      <a:pt x="0" y="33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6" y="3"/>
                      <a:pt x="10" y="0"/>
                      <a:pt x="13" y="1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786" name="Freeform 50"/>
              <p:cNvSpPr>
                <a:spLocks/>
              </p:cNvSpPr>
              <p:nvPr/>
            </p:nvSpPr>
            <p:spPr bwMode="auto">
              <a:xfrm>
                <a:off x="843" y="2017"/>
                <a:ext cx="53" cy="59"/>
              </a:xfrm>
              <a:custGeom>
                <a:avLst/>
                <a:gdLst>
                  <a:gd name="T0" fmla="*/ 13 w 42"/>
                  <a:gd name="T1" fmla="*/ 1 h 46"/>
                  <a:gd name="T2" fmla="*/ 36 w 42"/>
                  <a:gd name="T3" fmla="*/ 6 h 46"/>
                  <a:gd name="T4" fmla="*/ 42 w 42"/>
                  <a:gd name="T5" fmla="*/ 13 h 46"/>
                  <a:gd name="T6" fmla="*/ 37 w 42"/>
                  <a:gd name="T7" fmla="*/ 40 h 46"/>
                  <a:gd name="T8" fmla="*/ 29 w 42"/>
                  <a:gd name="T9" fmla="*/ 45 h 46"/>
                  <a:gd name="T10" fmla="*/ 5 w 42"/>
                  <a:gd name="T11" fmla="*/ 41 h 46"/>
                  <a:gd name="T12" fmla="*/ 0 w 42"/>
                  <a:gd name="T13" fmla="*/ 33 h 46"/>
                  <a:gd name="T14" fmla="*/ 5 w 42"/>
                  <a:gd name="T15" fmla="*/ 6 h 46"/>
                  <a:gd name="T16" fmla="*/ 13 w 42"/>
                  <a:gd name="T17" fmla="*/ 1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2" h="46">
                    <a:moveTo>
                      <a:pt x="13" y="1"/>
                    </a:moveTo>
                    <a:cubicBezTo>
                      <a:pt x="36" y="6"/>
                      <a:pt x="36" y="6"/>
                      <a:pt x="36" y="6"/>
                    </a:cubicBezTo>
                    <a:cubicBezTo>
                      <a:pt x="40" y="6"/>
                      <a:pt x="42" y="10"/>
                      <a:pt x="42" y="13"/>
                    </a:cubicBezTo>
                    <a:cubicBezTo>
                      <a:pt x="37" y="40"/>
                      <a:pt x="37" y="40"/>
                      <a:pt x="37" y="40"/>
                    </a:cubicBezTo>
                    <a:cubicBezTo>
                      <a:pt x="36" y="43"/>
                      <a:pt x="32" y="46"/>
                      <a:pt x="29" y="45"/>
                    </a:cubicBezTo>
                    <a:cubicBezTo>
                      <a:pt x="5" y="41"/>
                      <a:pt x="5" y="41"/>
                      <a:pt x="5" y="41"/>
                    </a:cubicBezTo>
                    <a:cubicBezTo>
                      <a:pt x="2" y="40"/>
                      <a:pt x="0" y="37"/>
                      <a:pt x="0" y="33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6" y="3"/>
                      <a:pt x="9" y="0"/>
                      <a:pt x="13" y="1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787" name="Freeform 51"/>
              <p:cNvSpPr>
                <a:spLocks/>
              </p:cNvSpPr>
              <p:nvPr/>
            </p:nvSpPr>
            <p:spPr bwMode="auto">
              <a:xfrm>
                <a:off x="783" y="2006"/>
                <a:ext cx="54" cy="58"/>
              </a:xfrm>
              <a:custGeom>
                <a:avLst/>
                <a:gdLst>
                  <a:gd name="T0" fmla="*/ 14 w 43"/>
                  <a:gd name="T1" fmla="*/ 1 h 46"/>
                  <a:gd name="T2" fmla="*/ 37 w 43"/>
                  <a:gd name="T3" fmla="*/ 5 h 46"/>
                  <a:gd name="T4" fmla="*/ 42 w 43"/>
                  <a:gd name="T5" fmla="*/ 13 h 46"/>
                  <a:gd name="T6" fmla="*/ 37 w 43"/>
                  <a:gd name="T7" fmla="*/ 40 h 46"/>
                  <a:gd name="T8" fmla="*/ 30 w 43"/>
                  <a:gd name="T9" fmla="*/ 45 h 46"/>
                  <a:gd name="T10" fmla="*/ 6 w 43"/>
                  <a:gd name="T11" fmla="*/ 41 h 46"/>
                  <a:gd name="T12" fmla="*/ 1 w 43"/>
                  <a:gd name="T13" fmla="*/ 33 h 46"/>
                  <a:gd name="T14" fmla="*/ 6 w 43"/>
                  <a:gd name="T15" fmla="*/ 6 h 46"/>
                  <a:gd name="T16" fmla="*/ 14 w 43"/>
                  <a:gd name="T17" fmla="*/ 1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3" h="46">
                    <a:moveTo>
                      <a:pt x="14" y="1"/>
                    </a:moveTo>
                    <a:cubicBezTo>
                      <a:pt x="37" y="5"/>
                      <a:pt x="37" y="5"/>
                      <a:pt x="37" y="5"/>
                    </a:cubicBezTo>
                    <a:cubicBezTo>
                      <a:pt x="41" y="6"/>
                      <a:pt x="43" y="10"/>
                      <a:pt x="42" y="13"/>
                    </a:cubicBezTo>
                    <a:cubicBezTo>
                      <a:pt x="37" y="40"/>
                      <a:pt x="37" y="40"/>
                      <a:pt x="37" y="40"/>
                    </a:cubicBezTo>
                    <a:cubicBezTo>
                      <a:pt x="37" y="43"/>
                      <a:pt x="33" y="46"/>
                      <a:pt x="30" y="45"/>
                    </a:cubicBezTo>
                    <a:cubicBezTo>
                      <a:pt x="6" y="41"/>
                      <a:pt x="6" y="41"/>
                      <a:pt x="6" y="41"/>
                    </a:cubicBezTo>
                    <a:cubicBezTo>
                      <a:pt x="3" y="40"/>
                      <a:pt x="0" y="36"/>
                      <a:pt x="1" y="33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7" y="3"/>
                      <a:pt x="10" y="0"/>
                      <a:pt x="14" y="1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788" name="Freeform 52"/>
              <p:cNvSpPr>
                <a:spLocks/>
              </p:cNvSpPr>
              <p:nvPr/>
            </p:nvSpPr>
            <p:spPr bwMode="auto">
              <a:xfrm>
                <a:off x="723" y="1995"/>
                <a:ext cx="55" cy="58"/>
              </a:xfrm>
              <a:custGeom>
                <a:avLst/>
                <a:gdLst>
                  <a:gd name="T0" fmla="*/ 14 w 43"/>
                  <a:gd name="T1" fmla="*/ 1 h 46"/>
                  <a:gd name="T2" fmla="*/ 37 w 43"/>
                  <a:gd name="T3" fmla="*/ 5 h 46"/>
                  <a:gd name="T4" fmla="*/ 42 w 43"/>
                  <a:gd name="T5" fmla="*/ 13 h 46"/>
                  <a:gd name="T6" fmla="*/ 37 w 43"/>
                  <a:gd name="T7" fmla="*/ 40 h 46"/>
                  <a:gd name="T8" fmla="*/ 29 w 43"/>
                  <a:gd name="T9" fmla="*/ 45 h 46"/>
                  <a:gd name="T10" fmla="*/ 6 w 43"/>
                  <a:gd name="T11" fmla="*/ 41 h 46"/>
                  <a:gd name="T12" fmla="*/ 1 w 43"/>
                  <a:gd name="T13" fmla="*/ 33 h 46"/>
                  <a:gd name="T14" fmla="*/ 6 w 43"/>
                  <a:gd name="T15" fmla="*/ 6 h 46"/>
                  <a:gd name="T16" fmla="*/ 14 w 43"/>
                  <a:gd name="T17" fmla="*/ 1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3" h="46">
                    <a:moveTo>
                      <a:pt x="14" y="1"/>
                    </a:moveTo>
                    <a:cubicBezTo>
                      <a:pt x="37" y="5"/>
                      <a:pt x="37" y="5"/>
                      <a:pt x="37" y="5"/>
                    </a:cubicBezTo>
                    <a:cubicBezTo>
                      <a:pt x="41" y="6"/>
                      <a:pt x="43" y="10"/>
                      <a:pt x="42" y="13"/>
                    </a:cubicBezTo>
                    <a:cubicBezTo>
                      <a:pt x="37" y="40"/>
                      <a:pt x="37" y="40"/>
                      <a:pt x="37" y="40"/>
                    </a:cubicBezTo>
                    <a:cubicBezTo>
                      <a:pt x="37" y="43"/>
                      <a:pt x="33" y="46"/>
                      <a:pt x="29" y="45"/>
                    </a:cubicBezTo>
                    <a:cubicBezTo>
                      <a:pt x="6" y="41"/>
                      <a:pt x="6" y="41"/>
                      <a:pt x="6" y="41"/>
                    </a:cubicBezTo>
                    <a:cubicBezTo>
                      <a:pt x="3" y="40"/>
                      <a:pt x="0" y="36"/>
                      <a:pt x="1" y="33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7" y="3"/>
                      <a:pt x="10" y="0"/>
                      <a:pt x="14" y="1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789" name="Freeform 53"/>
              <p:cNvSpPr>
                <a:spLocks/>
              </p:cNvSpPr>
              <p:nvPr/>
            </p:nvSpPr>
            <p:spPr bwMode="auto">
              <a:xfrm>
                <a:off x="664" y="1983"/>
                <a:ext cx="54" cy="58"/>
              </a:xfrm>
              <a:custGeom>
                <a:avLst/>
                <a:gdLst>
                  <a:gd name="T0" fmla="*/ 13 w 43"/>
                  <a:gd name="T1" fmla="*/ 1 h 46"/>
                  <a:gd name="T2" fmla="*/ 37 w 43"/>
                  <a:gd name="T3" fmla="*/ 5 h 46"/>
                  <a:gd name="T4" fmla="*/ 42 w 43"/>
                  <a:gd name="T5" fmla="*/ 13 h 46"/>
                  <a:gd name="T6" fmla="*/ 37 w 43"/>
                  <a:gd name="T7" fmla="*/ 40 h 46"/>
                  <a:gd name="T8" fmla="*/ 29 w 43"/>
                  <a:gd name="T9" fmla="*/ 45 h 46"/>
                  <a:gd name="T10" fmla="*/ 6 w 43"/>
                  <a:gd name="T11" fmla="*/ 40 h 46"/>
                  <a:gd name="T12" fmla="*/ 1 w 43"/>
                  <a:gd name="T13" fmla="*/ 33 h 46"/>
                  <a:gd name="T14" fmla="*/ 6 w 43"/>
                  <a:gd name="T15" fmla="*/ 6 h 46"/>
                  <a:gd name="T16" fmla="*/ 13 w 43"/>
                  <a:gd name="T17" fmla="*/ 1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3" h="46">
                    <a:moveTo>
                      <a:pt x="13" y="1"/>
                    </a:moveTo>
                    <a:cubicBezTo>
                      <a:pt x="37" y="5"/>
                      <a:pt x="37" y="5"/>
                      <a:pt x="37" y="5"/>
                    </a:cubicBezTo>
                    <a:cubicBezTo>
                      <a:pt x="40" y="6"/>
                      <a:pt x="43" y="10"/>
                      <a:pt x="42" y="13"/>
                    </a:cubicBezTo>
                    <a:cubicBezTo>
                      <a:pt x="37" y="40"/>
                      <a:pt x="37" y="40"/>
                      <a:pt x="37" y="40"/>
                    </a:cubicBezTo>
                    <a:cubicBezTo>
                      <a:pt x="36" y="43"/>
                      <a:pt x="33" y="46"/>
                      <a:pt x="29" y="45"/>
                    </a:cubicBezTo>
                    <a:cubicBezTo>
                      <a:pt x="6" y="40"/>
                      <a:pt x="6" y="40"/>
                      <a:pt x="6" y="40"/>
                    </a:cubicBezTo>
                    <a:cubicBezTo>
                      <a:pt x="2" y="40"/>
                      <a:pt x="0" y="36"/>
                      <a:pt x="1" y="33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6" y="3"/>
                      <a:pt x="10" y="0"/>
                      <a:pt x="13" y="1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790" name="Freeform 54"/>
              <p:cNvSpPr>
                <a:spLocks/>
              </p:cNvSpPr>
              <p:nvPr/>
            </p:nvSpPr>
            <p:spPr bwMode="auto">
              <a:xfrm>
                <a:off x="604" y="1972"/>
                <a:ext cx="55" cy="58"/>
              </a:xfrm>
              <a:custGeom>
                <a:avLst/>
                <a:gdLst>
                  <a:gd name="T0" fmla="*/ 13 w 43"/>
                  <a:gd name="T1" fmla="*/ 1 h 46"/>
                  <a:gd name="T2" fmla="*/ 37 w 43"/>
                  <a:gd name="T3" fmla="*/ 5 h 46"/>
                  <a:gd name="T4" fmla="*/ 42 w 43"/>
                  <a:gd name="T5" fmla="*/ 13 h 46"/>
                  <a:gd name="T6" fmla="*/ 37 w 43"/>
                  <a:gd name="T7" fmla="*/ 40 h 46"/>
                  <a:gd name="T8" fmla="*/ 29 w 43"/>
                  <a:gd name="T9" fmla="*/ 45 h 46"/>
                  <a:gd name="T10" fmla="*/ 6 w 43"/>
                  <a:gd name="T11" fmla="*/ 40 h 46"/>
                  <a:gd name="T12" fmla="*/ 0 w 43"/>
                  <a:gd name="T13" fmla="*/ 33 h 46"/>
                  <a:gd name="T14" fmla="*/ 6 w 43"/>
                  <a:gd name="T15" fmla="*/ 6 h 46"/>
                  <a:gd name="T16" fmla="*/ 13 w 43"/>
                  <a:gd name="T17" fmla="*/ 1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3" h="46">
                    <a:moveTo>
                      <a:pt x="13" y="1"/>
                    </a:moveTo>
                    <a:cubicBezTo>
                      <a:pt x="37" y="5"/>
                      <a:pt x="37" y="5"/>
                      <a:pt x="37" y="5"/>
                    </a:cubicBezTo>
                    <a:cubicBezTo>
                      <a:pt x="40" y="6"/>
                      <a:pt x="43" y="9"/>
                      <a:pt x="42" y="13"/>
                    </a:cubicBezTo>
                    <a:cubicBezTo>
                      <a:pt x="37" y="40"/>
                      <a:pt x="37" y="40"/>
                      <a:pt x="37" y="40"/>
                    </a:cubicBezTo>
                    <a:cubicBezTo>
                      <a:pt x="36" y="43"/>
                      <a:pt x="33" y="46"/>
                      <a:pt x="29" y="45"/>
                    </a:cubicBezTo>
                    <a:cubicBezTo>
                      <a:pt x="6" y="40"/>
                      <a:pt x="6" y="40"/>
                      <a:pt x="6" y="40"/>
                    </a:cubicBezTo>
                    <a:cubicBezTo>
                      <a:pt x="2" y="40"/>
                      <a:pt x="0" y="36"/>
                      <a:pt x="0" y="33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6" y="2"/>
                      <a:pt x="10" y="0"/>
                      <a:pt x="13" y="1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791" name="Freeform 55"/>
              <p:cNvSpPr>
                <a:spLocks/>
              </p:cNvSpPr>
              <p:nvPr/>
            </p:nvSpPr>
            <p:spPr bwMode="auto">
              <a:xfrm>
                <a:off x="545" y="1961"/>
                <a:ext cx="53" cy="58"/>
              </a:xfrm>
              <a:custGeom>
                <a:avLst/>
                <a:gdLst>
                  <a:gd name="T0" fmla="*/ 13 w 42"/>
                  <a:gd name="T1" fmla="*/ 1 h 46"/>
                  <a:gd name="T2" fmla="*/ 36 w 42"/>
                  <a:gd name="T3" fmla="*/ 5 h 46"/>
                  <a:gd name="T4" fmla="*/ 42 w 42"/>
                  <a:gd name="T5" fmla="*/ 13 h 46"/>
                  <a:gd name="T6" fmla="*/ 37 w 42"/>
                  <a:gd name="T7" fmla="*/ 40 h 46"/>
                  <a:gd name="T8" fmla="*/ 29 w 42"/>
                  <a:gd name="T9" fmla="*/ 45 h 46"/>
                  <a:gd name="T10" fmla="*/ 5 w 42"/>
                  <a:gd name="T11" fmla="*/ 40 h 46"/>
                  <a:gd name="T12" fmla="*/ 0 w 42"/>
                  <a:gd name="T13" fmla="*/ 33 h 46"/>
                  <a:gd name="T14" fmla="*/ 5 w 42"/>
                  <a:gd name="T15" fmla="*/ 6 h 46"/>
                  <a:gd name="T16" fmla="*/ 13 w 42"/>
                  <a:gd name="T17" fmla="*/ 1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2" h="46">
                    <a:moveTo>
                      <a:pt x="13" y="1"/>
                    </a:moveTo>
                    <a:cubicBezTo>
                      <a:pt x="36" y="5"/>
                      <a:pt x="36" y="5"/>
                      <a:pt x="36" y="5"/>
                    </a:cubicBezTo>
                    <a:cubicBezTo>
                      <a:pt x="40" y="6"/>
                      <a:pt x="42" y="9"/>
                      <a:pt x="42" y="13"/>
                    </a:cubicBezTo>
                    <a:cubicBezTo>
                      <a:pt x="37" y="40"/>
                      <a:pt x="37" y="40"/>
                      <a:pt x="37" y="40"/>
                    </a:cubicBezTo>
                    <a:cubicBezTo>
                      <a:pt x="36" y="43"/>
                      <a:pt x="32" y="46"/>
                      <a:pt x="29" y="45"/>
                    </a:cubicBezTo>
                    <a:cubicBezTo>
                      <a:pt x="5" y="40"/>
                      <a:pt x="5" y="40"/>
                      <a:pt x="5" y="40"/>
                    </a:cubicBezTo>
                    <a:cubicBezTo>
                      <a:pt x="2" y="40"/>
                      <a:pt x="0" y="36"/>
                      <a:pt x="0" y="33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6" y="2"/>
                      <a:pt x="10" y="0"/>
                      <a:pt x="13" y="1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792" name="Freeform 56"/>
              <p:cNvSpPr>
                <a:spLocks/>
              </p:cNvSpPr>
              <p:nvPr/>
            </p:nvSpPr>
            <p:spPr bwMode="auto">
              <a:xfrm>
                <a:off x="484" y="1949"/>
                <a:ext cx="55" cy="57"/>
              </a:xfrm>
              <a:custGeom>
                <a:avLst/>
                <a:gdLst>
                  <a:gd name="T0" fmla="*/ 14 w 43"/>
                  <a:gd name="T1" fmla="*/ 1 h 45"/>
                  <a:gd name="T2" fmla="*/ 37 w 43"/>
                  <a:gd name="T3" fmla="*/ 5 h 45"/>
                  <a:gd name="T4" fmla="*/ 43 w 43"/>
                  <a:gd name="T5" fmla="*/ 13 h 45"/>
                  <a:gd name="T6" fmla="*/ 37 w 43"/>
                  <a:gd name="T7" fmla="*/ 40 h 45"/>
                  <a:gd name="T8" fmla="*/ 30 w 43"/>
                  <a:gd name="T9" fmla="*/ 45 h 45"/>
                  <a:gd name="T10" fmla="*/ 6 w 43"/>
                  <a:gd name="T11" fmla="*/ 40 h 45"/>
                  <a:gd name="T12" fmla="*/ 1 w 43"/>
                  <a:gd name="T13" fmla="*/ 33 h 45"/>
                  <a:gd name="T14" fmla="*/ 6 w 43"/>
                  <a:gd name="T15" fmla="*/ 6 h 45"/>
                  <a:gd name="T16" fmla="*/ 14 w 43"/>
                  <a:gd name="T17" fmla="*/ 1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3" h="45">
                    <a:moveTo>
                      <a:pt x="14" y="1"/>
                    </a:moveTo>
                    <a:cubicBezTo>
                      <a:pt x="37" y="5"/>
                      <a:pt x="37" y="5"/>
                      <a:pt x="37" y="5"/>
                    </a:cubicBezTo>
                    <a:cubicBezTo>
                      <a:pt x="41" y="6"/>
                      <a:pt x="43" y="9"/>
                      <a:pt x="43" y="13"/>
                    </a:cubicBezTo>
                    <a:cubicBezTo>
                      <a:pt x="37" y="40"/>
                      <a:pt x="37" y="40"/>
                      <a:pt x="37" y="40"/>
                    </a:cubicBezTo>
                    <a:cubicBezTo>
                      <a:pt x="37" y="43"/>
                      <a:pt x="33" y="45"/>
                      <a:pt x="30" y="45"/>
                    </a:cubicBezTo>
                    <a:cubicBezTo>
                      <a:pt x="6" y="40"/>
                      <a:pt x="6" y="40"/>
                      <a:pt x="6" y="40"/>
                    </a:cubicBezTo>
                    <a:cubicBezTo>
                      <a:pt x="3" y="40"/>
                      <a:pt x="0" y="36"/>
                      <a:pt x="1" y="33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7" y="2"/>
                      <a:pt x="10" y="0"/>
                      <a:pt x="14" y="1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793" name="Freeform 57"/>
              <p:cNvSpPr>
                <a:spLocks/>
              </p:cNvSpPr>
              <p:nvPr/>
            </p:nvSpPr>
            <p:spPr bwMode="auto">
              <a:xfrm>
                <a:off x="425" y="1938"/>
                <a:ext cx="54" cy="57"/>
              </a:xfrm>
              <a:custGeom>
                <a:avLst/>
                <a:gdLst>
                  <a:gd name="T0" fmla="*/ 14 w 43"/>
                  <a:gd name="T1" fmla="*/ 1 h 45"/>
                  <a:gd name="T2" fmla="*/ 37 w 43"/>
                  <a:gd name="T3" fmla="*/ 5 h 45"/>
                  <a:gd name="T4" fmla="*/ 42 w 43"/>
                  <a:gd name="T5" fmla="*/ 13 h 45"/>
                  <a:gd name="T6" fmla="*/ 37 w 43"/>
                  <a:gd name="T7" fmla="*/ 39 h 45"/>
                  <a:gd name="T8" fmla="*/ 30 w 43"/>
                  <a:gd name="T9" fmla="*/ 45 h 45"/>
                  <a:gd name="T10" fmla="*/ 6 w 43"/>
                  <a:gd name="T11" fmla="*/ 40 h 45"/>
                  <a:gd name="T12" fmla="*/ 1 w 43"/>
                  <a:gd name="T13" fmla="*/ 33 h 45"/>
                  <a:gd name="T14" fmla="*/ 6 w 43"/>
                  <a:gd name="T15" fmla="*/ 6 h 45"/>
                  <a:gd name="T16" fmla="*/ 14 w 43"/>
                  <a:gd name="T17" fmla="*/ 1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3" h="45">
                    <a:moveTo>
                      <a:pt x="14" y="1"/>
                    </a:moveTo>
                    <a:cubicBezTo>
                      <a:pt x="37" y="5"/>
                      <a:pt x="37" y="5"/>
                      <a:pt x="37" y="5"/>
                    </a:cubicBezTo>
                    <a:cubicBezTo>
                      <a:pt x="41" y="6"/>
                      <a:pt x="43" y="9"/>
                      <a:pt x="42" y="13"/>
                    </a:cubicBezTo>
                    <a:cubicBezTo>
                      <a:pt x="37" y="39"/>
                      <a:pt x="37" y="39"/>
                      <a:pt x="37" y="39"/>
                    </a:cubicBezTo>
                    <a:cubicBezTo>
                      <a:pt x="37" y="43"/>
                      <a:pt x="33" y="45"/>
                      <a:pt x="30" y="45"/>
                    </a:cubicBezTo>
                    <a:cubicBezTo>
                      <a:pt x="6" y="40"/>
                      <a:pt x="6" y="40"/>
                      <a:pt x="6" y="40"/>
                    </a:cubicBezTo>
                    <a:cubicBezTo>
                      <a:pt x="3" y="40"/>
                      <a:pt x="0" y="36"/>
                      <a:pt x="1" y="33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7" y="2"/>
                      <a:pt x="10" y="0"/>
                      <a:pt x="14" y="1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794" name="Freeform 58"/>
              <p:cNvSpPr>
                <a:spLocks/>
              </p:cNvSpPr>
              <p:nvPr/>
            </p:nvSpPr>
            <p:spPr bwMode="auto">
              <a:xfrm>
                <a:off x="365" y="1926"/>
                <a:ext cx="55" cy="57"/>
              </a:xfrm>
              <a:custGeom>
                <a:avLst/>
                <a:gdLst>
                  <a:gd name="T0" fmla="*/ 14 w 43"/>
                  <a:gd name="T1" fmla="*/ 1 h 45"/>
                  <a:gd name="T2" fmla="*/ 37 w 43"/>
                  <a:gd name="T3" fmla="*/ 5 h 45"/>
                  <a:gd name="T4" fmla="*/ 42 w 43"/>
                  <a:gd name="T5" fmla="*/ 13 h 45"/>
                  <a:gd name="T6" fmla="*/ 37 w 43"/>
                  <a:gd name="T7" fmla="*/ 39 h 45"/>
                  <a:gd name="T8" fmla="*/ 29 w 43"/>
                  <a:gd name="T9" fmla="*/ 45 h 45"/>
                  <a:gd name="T10" fmla="*/ 6 w 43"/>
                  <a:gd name="T11" fmla="*/ 40 h 45"/>
                  <a:gd name="T12" fmla="*/ 1 w 43"/>
                  <a:gd name="T13" fmla="*/ 32 h 45"/>
                  <a:gd name="T14" fmla="*/ 6 w 43"/>
                  <a:gd name="T15" fmla="*/ 6 h 45"/>
                  <a:gd name="T16" fmla="*/ 14 w 43"/>
                  <a:gd name="T17" fmla="*/ 1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3" h="45">
                    <a:moveTo>
                      <a:pt x="14" y="1"/>
                    </a:moveTo>
                    <a:cubicBezTo>
                      <a:pt x="37" y="5"/>
                      <a:pt x="37" y="5"/>
                      <a:pt x="37" y="5"/>
                    </a:cubicBezTo>
                    <a:cubicBezTo>
                      <a:pt x="40" y="6"/>
                      <a:pt x="43" y="9"/>
                      <a:pt x="42" y="13"/>
                    </a:cubicBezTo>
                    <a:cubicBezTo>
                      <a:pt x="37" y="39"/>
                      <a:pt x="37" y="39"/>
                      <a:pt x="37" y="39"/>
                    </a:cubicBezTo>
                    <a:cubicBezTo>
                      <a:pt x="36" y="43"/>
                      <a:pt x="33" y="45"/>
                      <a:pt x="29" y="45"/>
                    </a:cubicBezTo>
                    <a:cubicBezTo>
                      <a:pt x="6" y="40"/>
                      <a:pt x="6" y="40"/>
                      <a:pt x="6" y="40"/>
                    </a:cubicBezTo>
                    <a:cubicBezTo>
                      <a:pt x="2" y="40"/>
                      <a:pt x="0" y="36"/>
                      <a:pt x="1" y="32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6" y="2"/>
                      <a:pt x="10" y="0"/>
                      <a:pt x="14" y="1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795" name="Freeform 59"/>
              <p:cNvSpPr>
                <a:spLocks/>
              </p:cNvSpPr>
              <p:nvPr/>
            </p:nvSpPr>
            <p:spPr bwMode="auto">
              <a:xfrm>
                <a:off x="306" y="1915"/>
                <a:ext cx="54" cy="57"/>
              </a:xfrm>
              <a:custGeom>
                <a:avLst/>
                <a:gdLst>
                  <a:gd name="T0" fmla="*/ 13 w 43"/>
                  <a:gd name="T1" fmla="*/ 0 h 45"/>
                  <a:gd name="T2" fmla="*/ 37 w 43"/>
                  <a:gd name="T3" fmla="*/ 5 h 45"/>
                  <a:gd name="T4" fmla="*/ 42 w 43"/>
                  <a:gd name="T5" fmla="*/ 13 h 45"/>
                  <a:gd name="T6" fmla="*/ 37 w 43"/>
                  <a:gd name="T7" fmla="*/ 39 h 45"/>
                  <a:gd name="T8" fmla="*/ 29 w 43"/>
                  <a:gd name="T9" fmla="*/ 45 h 45"/>
                  <a:gd name="T10" fmla="*/ 6 w 43"/>
                  <a:gd name="T11" fmla="*/ 40 h 45"/>
                  <a:gd name="T12" fmla="*/ 0 w 43"/>
                  <a:gd name="T13" fmla="*/ 32 h 45"/>
                  <a:gd name="T14" fmla="*/ 6 w 43"/>
                  <a:gd name="T15" fmla="*/ 6 h 45"/>
                  <a:gd name="T16" fmla="*/ 13 w 43"/>
                  <a:gd name="T17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3" h="45">
                    <a:moveTo>
                      <a:pt x="13" y="0"/>
                    </a:moveTo>
                    <a:cubicBezTo>
                      <a:pt x="37" y="5"/>
                      <a:pt x="37" y="5"/>
                      <a:pt x="37" y="5"/>
                    </a:cubicBezTo>
                    <a:cubicBezTo>
                      <a:pt x="40" y="6"/>
                      <a:pt x="43" y="9"/>
                      <a:pt x="42" y="13"/>
                    </a:cubicBezTo>
                    <a:cubicBezTo>
                      <a:pt x="37" y="39"/>
                      <a:pt x="37" y="39"/>
                      <a:pt x="37" y="39"/>
                    </a:cubicBezTo>
                    <a:cubicBezTo>
                      <a:pt x="36" y="43"/>
                      <a:pt x="33" y="45"/>
                      <a:pt x="29" y="45"/>
                    </a:cubicBezTo>
                    <a:cubicBezTo>
                      <a:pt x="6" y="40"/>
                      <a:pt x="6" y="40"/>
                      <a:pt x="6" y="40"/>
                    </a:cubicBezTo>
                    <a:cubicBezTo>
                      <a:pt x="2" y="39"/>
                      <a:pt x="0" y="36"/>
                      <a:pt x="0" y="32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6" y="2"/>
                      <a:pt x="10" y="0"/>
                      <a:pt x="13" y="0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796" name="Freeform 60"/>
              <p:cNvSpPr>
                <a:spLocks/>
              </p:cNvSpPr>
              <p:nvPr/>
            </p:nvSpPr>
            <p:spPr bwMode="auto">
              <a:xfrm>
                <a:off x="244" y="1902"/>
                <a:ext cx="54" cy="59"/>
              </a:xfrm>
              <a:custGeom>
                <a:avLst/>
                <a:gdLst>
                  <a:gd name="T0" fmla="*/ 14 w 43"/>
                  <a:gd name="T1" fmla="*/ 1 h 46"/>
                  <a:gd name="T2" fmla="*/ 37 w 43"/>
                  <a:gd name="T3" fmla="*/ 6 h 46"/>
                  <a:gd name="T4" fmla="*/ 43 w 43"/>
                  <a:gd name="T5" fmla="*/ 14 h 46"/>
                  <a:gd name="T6" fmla="*/ 38 w 43"/>
                  <a:gd name="T7" fmla="*/ 40 h 46"/>
                  <a:gd name="T8" fmla="*/ 30 w 43"/>
                  <a:gd name="T9" fmla="*/ 45 h 46"/>
                  <a:gd name="T10" fmla="*/ 6 w 43"/>
                  <a:gd name="T11" fmla="*/ 41 h 46"/>
                  <a:gd name="T12" fmla="*/ 1 w 43"/>
                  <a:gd name="T13" fmla="*/ 33 h 46"/>
                  <a:gd name="T14" fmla="*/ 6 w 43"/>
                  <a:gd name="T15" fmla="*/ 6 h 46"/>
                  <a:gd name="T16" fmla="*/ 14 w 43"/>
                  <a:gd name="T17" fmla="*/ 1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3" h="46">
                    <a:moveTo>
                      <a:pt x="14" y="1"/>
                    </a:moveTo>
                    <a:cubicBezTo>
                      <a:pt x="37" y="6"/>
                      <a:pt x="37" y="6"/>
                      <a:pt x="37" y="6"/>
                    </a:cubicBezTo>
                    <a:cubicBezTo>
                      <a:pt x="41" y="6"/>
                      <a:pt x="43" y="10"/>
                      <a:pt x="43" y="14"/>
                    </a:cubicBezTo>
                    <a:cubicBezTo>
                      <a:pt x="38" y="40"/>
                      <a:pt x="38" y="40"/>
                      <a:pt x="38" y="40"/>
                    </a:cubicBezTo>
                    <a:cubicBezTo>
                      <a:pt x="37" y="44"/>
                      <a:pt x="33" y="46"/>
                      <a:pt x="30" y="45"/>
                    </a:cubicBezTo>
                    <a:cubicBezTo>
                      <a:pt x="6" y="41"/>
                      <a:pt x="6" y="41"/>
                      <a:pt x="6" y="41"/>
                    </a:cubicBezTo>
                    <a:cubicBezTo>
                      <a:pt x="2" y="40"/>
                      <a:pt x="0" y="37"/>
                      <a:pt x="1" y="33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6" y="3"/>
                      <a:pt x="10" y="0"/>
                      <a:pt x="14" y="1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797" name="Freeform 61"/>
              <p:cNvSpPr>
                <a:spLocks/>
              </p:cNvSpPr>
              <p:nvPr/>
            </p:nvSpPr>
            <p:spPr bwMode="auto">
              <a:xfrm>
                <a:off x="233" y="1962"/>
                <a:ext cx="88" cy="64"/>
              </a:xfrm>
              <a:custGeom>
                <a:avLst/>
                <a:gdLst>
                  <a:gd name="T0" fmla="*/ 14 w 70"/>
                  <a:gd name="T1" fmla="*/ 1 h 51"/>
                  <a:gd name="T2" fmla="*/ 63 w 70"/>
                  <a:gd name="T3" fmla="*/ 10 h 51"/>
                  <a:gd name="T4" fmla="*/ 69 w 70"/>
                  <a:gd name="T5" fmla="*/ 19 h 51"/>
                  <a:gd name="T6" fmla="*/ 64 w 70"/>
                  <a:gd name="T7" fmla="*/ 44 h 51"/>
                  <a:gd name="T8" fmla="*/ 56 w 70"/>
                  <a:gd name="T9" fmla="*/ 50 h 51"/>
                  <a:gd name="T10" fmla="*/ 7 w 70"/>
                  <a:gd name="T11" fmla="*/ 40 h 51"/>
                  <a:gd name="T12" fmla="*/ 1 w 70"/>
                  <a:gd name="T13" fmla="*/ 32 h 51"/>
                  <a:gd name="T14" fmla="*/ 6 w 70"/>
                  <a:gd name="T15" fmla="*/ 6 h 51"/>
                  <a:gd name="T16" fmla="*/ 14 w 70"/>
                  <a:gd name="T17" fmla="*/ 1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0" h="51">
                    <a:moveTo>
                      <a:pt x="14" y="1"/>
                    </a:moveTo>
                    <a:cubicBezTo>
                      <a:pt x="63" y="10"/>
                      <a:pt x="63" y="10"/>
                      <a:pt x="63" y="10"/>
                    </a:cubicBezTo>
                    <a:cubicBezTo>
                      <a:pt x="67" y="11"/>
                      <a:pt x="70" y="15"/>
                      <a:pt x="69" y="19"/>
                    </a:cubicBezTo>
                    <a:cubicBezTo>
                      <a:pt x="64" y="44"/>
                      <a:pt x="64" y="44"/>
                      <a:pt x="64" y="44"/>
                    </a:cubicBezTo>
                    <a:cubicBezTo>
                      <a:pt x="63" y="48"/>
                      <a:pt x="59" y="51"/>
                      <a:pt x="56" y="50"/>
                    </a:cubicBezTo>
                    <a:cubicBezTo>
                      <a:pt x="7" y="40"/>
                      <a:pt x="7" y="40"/>
                      <a:pt x="7" y="40"/>
                    </a:cubicBezTo>
                    <a:cubicBezTo>
                      <a:pt x="3" y="40"/>
                      <a:pt x="0" y="36"/>
                      <a:pt x="1" y="32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6" y="3"/>
                      <a:pt x="10" y="0"/>
                      <a:pt x="14" y="1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798" name="Freeform 62"/>
              <p:cNvSpPr>
                <a:spLocks/>
              </p:cNvSpPr>
              <p:nvPr/>
            </p:nvSpPr>
            <p:spPr bwMode="auto">
              <a:xfrm>
                <a:off x="221" y="2020"/>
                <a:ext cx="100" cy="67"/>
              </a:xfrm>
              <a:custGeom>
                <a:avLst/>
                <a:gdLst>
                  <a:gd name="T0" fmla="*/ 14 w 79"/>
                  <a:gd name="T1" fmla="*/ 1 h 53"/>
                  <a:gd name="T2" fmla="*/ 73 w 79"/>
                  <a:gd name="T3" fmla="*/ 12 h 53"/>
                  <a:gd name="T4" fmla="*/ 78 w 79"/>
                  <a:gd name="T5" fmla="*/ 21 h 53"/>
                  <a:gd name="T6" fmla="*/ 73 w 79"/>
                  <a:gd name="T7" fmla="*/ 46 h 53"/>
                  <a:gd name="T8" fmla="*/ 65 w 79"/>
                  <a:gd name="T9" fmla="*/ 52 h 53"/>
                  <a:gd name="T10" fmla="*/ 7 w 79"/>
                  <a:gd name="T11" fmla="*/ 41 h 53"/>
                  <a:gd name="T12" fmla="*/ 1 w 79"/>
                  <a:gd name="T13" fmla="*/ 32 h 53"/>
                  <a:gd name="T14" fmla="*/ 6 w 79"/>
                  <a:gd name="T15" fmla="*/ 7 h 53"/>
                  <a:gd name="T16" fmla="*/ 14 w 79"/>
                  <a:gd name="T17" fmla="*/ 1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9" h="53">
                    <a:moveTo>
                      <a:pt x="14" y="1"/>
                    </a:moveTo>
                    <a:cubicBezTo>
                      <a:pt x="73" y="12"/>
                      <a:pt x="73" y="12"/>
                      <a:pt x="73" y="12"/>
                    </a:cubicBezTo>
                    <a:cubicBezTo>
                      <a:pt x="76" y="13"/>
                      <a:pt x="79" y="17"/>
                      <a:pt x="78" y="21"/>
                    </a:cubicBezTo>
                    <a:cubicBezTo>
                      <a:pt x="73" y="46"/>
                      <a:pt x="73" y="46"/>
                      <a:pt x="73" y="46"/>
                    </a:cubicBezTo>
                    <a:cubicBezTo>
                      <a:pt x="73" y="50"/>
                      <a:pt x="69" y="53"/>
                      <a:pt x="65" y="52"/>
                    </a:cubicBezTo>
                    <a:cubicBezTo>
                      <a:pt x="7" y="41"/>
                      <a:pt x="7" y="41"/>
                      <a:pt x="7" y="41"/>
                    </a:cubicBezTo>
                    <a:cubicBezTo>
                      <a:pt x="3" y="40"/>
                      <a:pt x="0" y="36"/>
                      <a:pt x="1" y="32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7" y="3"/>
                      <a:pt x="10" y="0"/>
                      <a:pt x="14" y="1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799" name="Freeform 63"/>
              <p:cNvSpPr>
                <a:spLocks/>
              </p:cNvSpPr>
              <p:nvPr/>
            </p:nvSpPr>
            <p:spPr bwMode="auto">
              <a:xfrm>
                <a:off x="210" y="2079"/>
                <a:ext cx="131" cy="72"/>
              </a:xfrm>
              <a:custGeom>
                <a:avLst/>
                <a:gdLst>
                  <a:gd name="T0" fmla="*/ 14 w 104"/>
                  <a:gd name="T1" fmla="*/ 1 h 57"/>
                  <a:gd name="T2" fmla="*/ 98 w 104"/>
                  <a:gd name="T3" fmla="*/ 17 h 57"/>
                  <a:gd name="T4" fmla="*/ 104 w 104"/>
                  <a:gd name="T5" fmla="*/ 25 h 57"/>
                  <a:gd name="T6" fmla="*/ 99 w 104"/>
                  <a:gd name="T7" fmla="*/ 51 h 57"/>
                  <a:gd name="T8" fmla="*/ 90 w 104"/>
                  <a:gd name="T9" fmla="*/ 56 h 57"/>
                  <a:gd name="T10" fmla="*/ 7 w 104"/>
                  <a:gd name="T11" fmla="*/ 40 h 57"/>
                  <a:gd name="T12" fmla="*/ 1 w 104"/>
                  <a:gd name="T13" fmla="*/ 32 h 57"/>
                  <a:gd name="T14" fmla="*/ 6 w 104"/>
                  <a:gd name="T15" fmla="*/ 6 h 57"/>
                  <a:gd name="T16" fmla="*/ 14 w 104"/>
                  <a:gd name="T17" fmla="*/ 1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4" h="57">
                    <a:moveTo>
                      <a:pt x="14" y="1"/>
                    </a:moveTo>
                    <a:cubicBezTo>
                      <a:pt x="98" y="17"/>
                      <a:pt x="98" y="17"/>
                      <a:pt x="98" y="17"/>
                    </a:cubicBezTo>
                    <a:cubicBezTo>
                      <a:pt x="102" y="18"/>
                      <a:pt x="104" y="21"/>
                      <a:pt x="104" y="25"/>
                    </a:cubicBezTo>
                    <a:cubicBezTo>
                      <a:pt x="99" y="51"/>
                      <a:pt x="99" y="51"/>
                      <a:pt x="99" y="51"/>
                    </a:cubicBezTo>
                    <a:cubicBezTo>
                      <a:pt x="98" y="55"/>
                      <a:pt x="94" y="57"/>
                      <a:pt x="90" y="56"/>
                    </a:cubicBezTo>
                    <a:cubicBezTo>
                      <a:pt x="7" y="40"/>
                      <a:pt x="7" y="40"/>
                      <a:pt x="7" y="40"/>
                    </a:cubicBezTo>
                    <a:cubicBezTo>
                      <a:pt x="3" y="40"/>
                      <a:pt x="0" y="36"/>
                      <a:pt x="1" y="32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7" y="3"/>
                      <a:pt x="10" y="0"/>
                      <a:pt x="14" y="1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800" name="Freeform 64"/>
              <p:cNvSpPr>
                <a:spLocks/>
              </p:cNvSpPr>
              <p:nvPr/>
            </p:nvSpPr>
            <p:spPr bwMode="auto">
              <a:xfrm>
                <a:off x="199" y="2137"/>
                <a:ext cx="70" cy="61"/>
              </a:xfrm>
              <a:custGeom>
                <a:avLst/>
                <a:gdLst>
                  <a:gd name="T0" fmla="*/ 14 w 56"/>
                  <a:gd name="T1" fmla="*/ 1 h 48"/>
                  <a:gd name="T2" fmla="*/ 49 w 56"/>
                  <a:gd name="T3" fmla="*/ 8 h 48"/>
                  <a:gd name="T4" fmla="*/ 55 w 56"/>
                  <a:gd name="T5" fmla="*/ 16 h 48"/>
                  <a:gd name="T6" fmla="*/ 50 w 56"/>
                  <a:gd name="T7" fmla="*/ 42 h 48"/>
                  <a:gd name="T8" fmla="*/ 41 w 56"/>
                  <a:gd name="T9" fmla="*/ 48 h 48"/>
                  <a:gd name="T10" fmla="*/ 7 w 56"/>
                  <a:gd name="T11" fmla="*/ 41 h 48"/>
                  <a:gd name="T12" fmla="*/ 1 w 56"/>
                  <a:gd name="T13" fmla="*/ 32 h 48"/>
                  <a:gd name="T14" fmla="*/ 6 w 56"/>
                  <a:gd name="T15" fmla="*/ 7 h 48"/>
                  <a:gd name="T16" fmla="*/ 14 w 56"/>
                  <a:gd name="T17" fmla="*/ 1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6" h="48">
                    <a:moveTo>
                      <a:pt x="14" y="1"/>
                    </a:moveTo>
                    <a:cubicBezTo>
                      <a:pt x="49" y="8"/>
                      <a:pt x="49" y="8"/>
                      <a:pt x="49" y="8"/>
                    </a:cubicBezTo>
                    <a:cubicBezTo>
                      <a:pt x="53" y="9"/>
                      <a:pt x="56" y="12"/>
                      <a:pt x="55" y="16"/>
                    </a:cubicBezTo>
                    <a:cubicBezTo>
                      <a:pt x="50" y="42"/>
                      <a:pt x="50" y="42"/>
                      <a:pt x="50" y="42"/>
                    </a:cubicBezTo>
                    <a:cubicBezTo>
                      <a:pt x="49" y="46"/>
                      <a:pt x="45" y="48"/>
                      <a:pt x="41" y="48"/>
                    </a:cubicBezTo>
                    <a:cubicBezTo>
                      <a:pt x="7" y="41"/>
                      <a:pt x="7" y="41"/>
                      <a:pt x="7" y="41"/>
                    </a:cubicBezTo>
                    <a:cubicBezTo>
                      <a:pt x="3" y="40"/>
                      <a:pt x="0" y="36"/>
                      <a:pt x="1" y="32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7" y="3"/>
                      <a:pt x="10" y="0"/>
                      <a:pt x="14" y="1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801" name="Freeform 65"/>
              <p:cNvSpPr>
                <a:spLocks/>
              </p:cNvSpPr>
              <p:nvPr/>
            </p:nvSpPr>
            <p:spPr bwMode="auto">
              <a:xfrm>
                <a:off x="320" y="1978"/>
                <a:ext cx="57" cy="58"/>
              </a:xfrm>
              <a:custGeom>
                <a:avLst/>
                <a:gdLst>
                  <a:gd name="T0" fmla="*/ 14 w 45"/>
                  <a:gd name="T1" fmla="*/ 1 h 46"/>
                  <a:gd name="T2" fmla="*/ 39 w 45"/>
                  <a:gd name="T3" fmla="*/ 6 h 46"/>
                  <a:gd name="T4" fmla="*/ 45 w 45"/>
                  <a:gd name="T5" fmla="*/ 14 h 46"/>
                  <a:gd name="T6" fmla="*/ 40 w 45"/>
                  <a:gd name="T7" fmla="*/ 40 h 46"/>
                  <a:gd name="T8" fmla="*/ 32 w 45"/>
                  <a:gd name="T9" fmla="*/ 45 h 46"/>
                  <a:gd name="T10" fmla="*/ 6 w 45"/>
                  <a:gd name="T11" fmla="*/ 41 h 46"/>
                  <a:gd name="T12" fmla="*/ 1 w 45"/>
                  <a:gd name="T13" fmla="*/ 32 h 46"/>
                  <a:gd name="T14" fmla="*/ 6 w 45"/>
                  <a:gd name="T15" fmla="*/ 7 h 46"/>
                  <a:gd name="T16" fmla="*/ 14 w 45"/>
                  <a:gd name="T17" fmla="*/ 1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5" h="46">
                    <a:moveTo>
                      <a:pt x="14" y="1"/>
                    </a:moveTo>
                    <a:cubicBezTo>
                      <a:pt x="39" y="6"/>
                      <a:pt x="39" y="6"/>
                      <a:pt x="39" y="6"/>
                    </a:cubicBezTo>
                    <a:cubicBezTo>
                      <a:pt x="43" y="6"/>
                      <a:pt x="45" y="10"/>
                      <a:pt x="45" y="14"/>
                    </a:cubicBezTo>
                    <a:cubicBezTo>
                      <a:pt x="40" y="40"/>
                      <a:pt x="40" y="40"/>
                      <a:pt x="40" y="40"/>
                    </a:cubicBezTo>
                    <a:cubicBezTo>
                      <a:pt x="39" y="44"/>
                      <a:pt x="35" y="46"/>
                      <a:pt x="32" y="45"/>
                    </a:cubicBezTo>
                    <a:cubicBezTo>
                      <a:pt x="6" y="41"/>
                      <a:pt x="6" y="41"/>
                      <a:pt x="6" y="41"/>
                    </a:cubicBezTo>
                    <a:cubicBezTo>
                      <a:pt x="3" y="40"/>
                      <a:pt x="0" y="36"/>
                      <a:pt x="1" y="32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7" y="3"/>
                      <a:pt x="10" y="0"/>
                      <a:pt x="14" y="1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802" name="Freeform 66"/>
              <p:cNvSpPr>
                <a:spLocks/>
              </p:cNvSpPr>
              <p:nvPr/>
            </p:nvSpPr>
            <p:spPr bwMode="auto">
              <a:xfrm>
                <a:off x="381" y="1990"/>
                <a:ext cx="58" cy="58"/>
              </a:xfrm>
              <a:custGeom>
                <a:avLst/>
                <a:gdLst>
                  <a:gd name="T0" fmla="*/ 14 w 46"/>
                  <a:gd name="T1" fmla="*/ 1 h 46"/>
                  <a:gd name="T2" fmla="*/ 39 w 46"/>
                  <a:gd name="T3" fmla="*/ 6 h 46"/>
                  <a:gd name="T4" fmla="*/ 45 w 46"/>
                  <a:gd name="T5" fmla="*/ 14 h 46"/>
                  <a:gd name="T6" fmla="*/ 40 w 46"/>
                  <a:gd name="T7" fmla="*/ 40 h 46"/>
                  <a:gd name="T8" fmla="*/ 32 w 46"/>
                  <a:gd name="T9" fmla="*/ 46 h 46"/>
                  <a:gd name="T10" fmla="*/ 7 w 46"/>
                  <a:gd name="T11" fmla="*/ 41 h 46"/>
                  <a:gd name="T12" fmla="*/ 1 w 46"/>
                  <a:gd name="T13" fmla="*/ 33 h 46"/>
                  <a:gd name="T14" fmla="*/ 6 w 46"/>
                  <a:gd name="T15" fmla="*/ 7 h 46"/>
                  <a:gd name="T16" fmla="*/ 14 w 46"/>
                  <a:gd name="T17" fmla="*/ 1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6" h="46">
                    <a:moveTo>
                      <a:pt x="14" y="1"/>
                    </a:moveTo>
                    <a:cubicBezTo>
                      <a:pt x="39" y="6"/>
                      <a:pt x="39" y="6"/>
                      <a:pt x="39" y="6"/>
                    </a:cubicBezTo>
                    <a:cubicBezTo>
                      <a:pt x="43" y="7"/>
                      <a:pt x="46" y="10"/>
                      <a:pt x="45" y="14"/>
                    </a:cubicBezTo>
                    <a:cubicBezTo>
                      <a:pt x="40" y="40"/>
                      <a:pt x="40" y="40"/>
                      <a:pt x="40" y="40"/>
                    </a:cubicBezTo>
                    <a:cubicBezTo>
                      <a:pt x="39" y="44"/>
                      <a:pt x="35" y="46"/>
                      <a:pt x="32" y="46"/>
                    </a:cubicBezTo>
                    <a:cubicBezTo>
                      <a:pt x="7" y="41"/>
                      <a:pt x="7" y="41"/>
                      <a:pt x="7" y="41"/>
                    </a:cubicBezTo>
                    <a:cubicBezTo>
                      <a:pt x="3" y="40"/>
                      <a:pt x="0" y="36"/>
                      <a:pt x="1" y="33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7" y="3"/>
                      <a:pt x="10" y="0"/>
                      <a:pt x="14" y="1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803" name="Freeform 67"/>
              <p:cNvSpPr>
                <a:spLocks/>
              </p:cNvSpPr>
              <p:nvPr/>
            </p:nvSpPr>
            <p:spPr bwMode="auto">
              <a:xfrm>
                <a:off x="441" y="2002"/>
                <a:ext cx="58" cy="58"/>
              </a:xfrm>
              <a:custGeom>
                <a:avLst/>
                <a:gdLst>
                  <a:gd name="T0" fmla="*/ 14 w 46"/>
                  <a:gd name="T1" fmla="*/ 0 h 46"/>
                  <a:gd name="T2" fmla="*/ 39 w 46"/>
                  <a:gd name="T3" fmla="*/ 5 h 46"/>
                  <a:gd name="T4" fmla="*/ 45 w 46"/>
                  <a:gd name="T5" fmla="*/ 14 h 46"/>
                  <a:gd name="T6" fmla="*/ 40 w 46"/>
                  <a:gd name="T7" fmla="*/ 39 h 46"/>
                  <a:gd name="T8" fmla="*/ 32 w 46"/>
                  <a:gd name="T9" fmla="*/ 45 h 46"/>
                  <a:gd name="T10" fmla="*/ 7 w 46"/>
                  <a:gd name="T11" fmla="*/ 40 h 46"/>
                  <a:gd name="T12" fmla="*/ 1 w 46"/>
                  <a:gd name="T13" fmla="*/ 32 h 46"/>
                  <a:gd name="T14" fmla="*/ 6 w 46"/>
                  <a:gd name="T15" fmla="*/ 6 h 46"/>
                  <a:gd name="T16" fmla="*/ 14 w 46"/>
                  <a:gd name="T17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6" h="46">
                    <a:moveTo>
                      <a:pt x="14" y="0"/>
                    </a:moveTo>
                    <a:cubicBezTo>
                      <a:pt x="39" y="5"/>
                      <a:pt x="39" y="5"/>
                      <a:pt x="39" y="5"/>
                    </a:cubicBezTo>
                    <a:cubicBezTo>
                      <a:pt x="43" y="6"/>
                      <a:pt x="46" y="10"/>
                      <a:pt x="45" y="14"/>
                    </a:cubicBezTo>
                    <a:cubicBezTo>
                      <a:pt x="40" y="39"/>
                      <a:pt x="40" y="39"/>
                      <a:pt x="40" y="39"/>
                    </a:cubicBezTo>
                    <a:cubicBezTo>
                      <a:pt x="39" y="43"/>
                      <a:pt x="36" y="46"/>
                      <a:pt x="32" y="45"/>
                    </a:cubicBezTo>
                    <a:cubicBezTo>
                      <a:pt x="7" y="40"/>
                      <a:pt x="7" y="40"/>
                      <a:pt x="7" y="40"/>
                    </a:cubicBezTo>
                    <a:cubicBezTo>
                      <a:pt x="3" y="39"/>
                      <a:pt x="0" y="36"/>
                      <a:pt x="1" y="32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7" y="2"/>
                      <a:pt x="10" y="0"/>
                      <a:pt x="14" y="0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804" name="Freeform 68"/>
              <p:cNvSpPr>
                <a:spLocks/>
              </p:cNvSpPr>
              <p:nvPr/>
            </p:nvSpPr>
            <p:spPr bwMode="auto">
              <a:xfrm>
                <a:off x="502" y="2014"/>
                <a:ext cx="58" cy="58"/>
              </a:xfrm>
              <a:custGeom>
                <a:avLst/>
                <a:gdLst>
                  <a:gd name="T0" fmla="*/ 14 w 46"/>
                  <a:gd name="T1" fmla="*/ 1 h 46"/>
                  <a:gd name="T2" fmla="*/ 39 w 46"/>
                  <a:gd name="T3" fmla="*/ 5 h 46"/>
                  <a:gd name="T4" fmla="*/ 45 w 46"/>
                  <a:gd name="T5" fmla="*/ 14 h 46"/>
                  <a:gd name="T6" fmla="*/ 40 w 46"/>
                  <a:gd name="T7" fmla="*/ 39 h 46"/>
                  <a:gd name="T8" fmla="*/ 32 w 46"/>
                  <a:gd name="T9" fmla="*/ 45 h 46"/>
                  <a:gd name="T10" fmla="*/ 7 w 46"/>
                  <a:gd name="T11" fmla="*/ 40 h 46"/>
                  <a:gd name="T12" fmla="*/ 1 w 46"/>
                  <a:gd name="T13" fmla="*/ 32 h 46"/>
                  <a:gd name="T14" fmla="*/ 6 w 46"/>
                  <a:gd name="T15" fmla="*/ 6 h 46"/>
                  <a:gd name="T16" fmla="*/ 14 w 46"/>
                  <a:gd name="T17" fmla="*/ 1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6" h="46">
                    <a:moveTo>
                      <a:pt x="14" y="1"/>
                    </a:moveTo>
                    <a:cubicBezTo>
                      <a:pt x="39" y="5"/>
                      <a:pt x="39" y="5"/>
                      <a:pt x="39" y="5"/>
                    </a:cubicBezTo>
                    <a:cubicBezTo>
                      <a:pt x="43" y="6"/>
                      <a:pt x="46" y="10"/>
                      <a:pt x="45" y="14"/>
                    </a:cubicBezTo>
                    <a:cubicBezTo>
                      <a:pt x="40" y="39"/>
                      <a:pt x="40" y="39"/>
                      <a:pt x="40" y="39"/>
                    </a:cubicBezTo>
                    <a:cubicBezTo>
                      <a:pt x="39" y="43"/>
                      <a:pt x="36" y="46"/>
                      <a:pt x="32" y="45"/>
                    </a:cubicBezTo>
                    <a:cubicBezTo>
                      <a:pt x="7" y="40"/>
                      <a:pt x="7" y="40"/>
                      <a:pt x="7" y="40"/>
                    </a:cubicBezTo>
                    <a:cubicBezTo>
                      <a:pt x="3" y="40"/>
                      <a:pt x="0" y="36"/>
                      <a:pt x="1" y="32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7" y="2"/>
                      <a:pt x="11" y="0"/>
                      <a:pt x="14" y="1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805" name="Freeform 69"/>
              <p:cNvSpPr>
                <a:spLocks/>
              </p:cNvSpPr>
              <p:nvPr/>
            </p:nvSpPr>
            <p:spPr bwMode="auto">
              <a:xfrm>
                <a:off x="563" y="2025"/>
                <a:ext cx="58" cy="58"/>
              </a:xfrm>
              <a:custGeom>
                <a:avLst/>
                <a:gdLst>
                  <a:gd name="T0" fmla="*/ 14 w 46"/>
                  <a:gd name="T1" fmla="*/ 1 h 46"/>
                  <a:gd name="T2" fmla="*/ 39 w 46"/>
                  <a:gd name="T3" fmla="*/ 6 h 46"/>
                  <a:gd name="T4" fmla="*/ 45 w 46"/>
                  <a:gd name="T5" fmla="*/ 14 h 46"/>
                  <a:gd name="T6" fmla="*/ 40 w 46"/>
                  <a:gd name="T7" fmla="*/ 40 h 46"/>
                  <a:gd name="T8" fmla="*/ 32 w 46"/>
                  <a:gd name="T9" fmla="*/ 45 h 46"/>
                  <a:gd name="T10" fmla="*/ 7 w 46"/>
                  <a:gd name="T11" fmla="*/ 41 h 46"/>
                  <a:gd name="T12" fmla="*/ 1 w 46"/>
                  <a:gd name="T13" fmla="*/ 32 h 46"/>
                  <a:gd name="T14" fmla="*/ 6 w 46"/>
                  <a:gd name="T15" fmla="*/ 7 h 46"/>
                  <a:gd name="T16" fmla="*/ 14 w 46"/>
                  <a:gd name="T17" fmla="*/ 1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6" h="46">
                    <a:moveTo>
                      <a:pt x="14" y="1"/>
                    </a:moveTo>
                    <a:cubicBezTo>
                      <a:pt x="39" y="6"/>
                      <a:pt x="39" y="6"/>
                      <a:pt x="39" y="6"/>
                    </a:cubicBezTo>
                    <a:cubicBezTo>
                      <a:pt x="43" y="6"/>
                      <a:pt x="46" y="10"/>
                      <a:pt x="45" y="14"/>
                    </a:cubicBezTo>
                    <a:cubicBezTo>
                      <a:pt x="40" y="40"/>
                      <a:pt x="40" y="40"/>
                      <a:pt x="40" y="40"/>
                    </a:cubicBezTo>
                    <a:cubicBezTo>
                      <a:pt x="39" y="44"/>
                      <a:pt x="36" y="46"/>
                      <a:pt x="32" y="45"/>
                    </a:cubicBezTo>
                    <a:cubicBezTo>
                      <a:pt x="7" y="41"/>
                      <a:pt x="7" y="41"/>
                      <a:pt x="7" y="41"/>
                    </a:cubicBezTo>
                    <a:cubicBezTo>
                      <a:pt x="3" y="40"/>
                      <a:pt x="0" y="36"/>
                      <a:pt x="1" y="32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7" y="3"/>
                      <a:pt x="11" y="0"/>
                      <a:pt x="14" y="1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806" name="Freeform 70"/>
              <p:cNvSpPr>
                <a:spLocks/>
              </p:cNvSpPr>
              <p:nvPr/>
            </p:nvSpPr>
            <p:spPr bwMode="auto">
              <a:xfrm>
                <a:off x="625" y="2036"/>
                <a:ext cx="56" cy="59"/>
              </a:xfrm>
              <a:custGeom>
                <a:avLst/>
                <a:gdLst>
                  <a:gd name="T0" fmla="*/ 13 w 45"/>
                  <a:gd name="T1" fmla="*/ 1 h 46"/>
                  <a:gd name="T2" fmla="*/ 39 w 45"/>
                  <a:gd name="T3" fmla="*/ 6 h 46"/>
                  <a:gd name="T4" fmla="*/ 44 w 45"/>
                  <a:gd name="T5" fmla="*/ 14 h 46"/>
                  <a:gd name="T6" fmla="*/ 39 w 45"/>
                  <a:gd name="T7" fmla="*/ 40 h 46"/>
                  <a:gd name="T8" fmla="*/ 31 w 45"/>
                  <a:gd name="T9" fmla="*/ 46 h 46"/>
                  <a:gd name="T10" fmla="*/ 6 w 45"/>
                  <a:gd name="T11" fmla="*/ 41 h 46"/>
                  <a:gd name="T12" fmla="*/ 0 w 45"/>
                  <a:gd name="T13" fmla="*/ 32 h 46"/>
                  <a:gd name="T14" fmla="*/ 5 w 45"/>
                  <a:gd name="T15" fmla="*/ 7 h 46"/>
                  <a:gd name="T16" fmla="*/ 13 w 45"/>
                  <a:gd name="T17" fmla="*/ 1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5" h="46">
                    <a:moveTo>
                      <a:pt x="13" y="1"/>
                    </a:moveTo>
                    <a:cubicBezTo>
                      <a:pt x="39" y="6"/>
                      <a:pt x="39" y="6"/>
                      <a:pt x="39" y="6"/>
                    </a:cubicBezTo>
                    <a:cubicBezTo>
                      <a:pt x="42" y="7"/>
                      <a:pt x="45" y="10"/>
                      <a:pt x="44" y="14"/>
                    </a:cubicBezTo>
                    <a:cubicBezTo>
                      <a:pt x="39" y="40"/>
                      <a:pt x="39" y="40"/>
                      <a:pt x="39" y="40"/>
                    </a:cubicBezTo>
                    <a:cubicBezTo>
                      <a:pt x="38" y="44"/>
                      <a:pt x="35" y="46"/>
                      <a:pt x="31" y="46"/>
                    </a:cubicBezTo>
                    <a:cubicBezTo>
                      <a:pt x="6" y="41"/>
                      <a:pt x="6" y="41"/>
                      <a:pt x="6" y="41"/>
                    </a:cubicBezTo>
                    <a:cubicBezTo>
                      <a:pt x="2" y="40"/>
                      <a:pt x="0" y="36"/>
                      <a:pt x="0" y="32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6" y="3"/>
                      <a:pt x="10" y="0"/>
                      <a:pt x="13" y="1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807" name="Freeform 71"/>
              <p:cNvSpPr>
                <a:spLocks/>
              </p:cNvSpPr>
              <p:nvPr/>
            </p:nvSpPr>
            <p:spPr bwMode="auto">
              <a:xfrm>
                <a:off x="685" y="2049"/>
                <a:ext cx="57" cy="58"/>
              </a:xfrm>
              <a:custGeom>
                <a:avLst/>
                <a:gdLst>
                  <a:gd name="T0" fmla="*/ 14 w 45"/>
                  <a:gd name="T1" fmla="*/ 0 h 46"/>
                  <a:gd name="T2" fmla="*/ 39 w 45"/>
                  <a:gd name="T3" fmla="*/ 5 h 46"/>
                  <a:gd name="T4" fmla="*/ 44 w 45"/>
                  <a:gd name="T5" fmla="*/ 13 h 46"/>
                  <a:gd name="T6" fmla="*/ 39 w 45"/>
                  <a:gd name="T7" fmla="*/ 39 h 46"/>
                  <a:gd name="T8" fmla="*/ 31 w 45"/>
                  <a:gd name="T9" fmla="*/ 45 h 46"/>
                  <a:gd name="T10" fmla="*/ 6 w 45"/>
                  <a:gd name="T11" fmla="*/ 40 h 46"/>
                  <a:gd name="T12" fmla="*/ 0 w 45"/>
                  <a:gd name="T13" fmla="*/ 32 h 46"/>
                  <a:gd name="T14" fmla="*/ 5 w 45"/>
                  <a:gd name="T15" fmla="*/ 6 h 46"/>
                  <a:gd name="T16" fmla="*/ 14 w 45"/>
                  <a:gd name="T17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5" h="46">
                    <a:moveTo>
                      <a:pt x="14" y="0"/>
                    </a:moveTo>
                    <a:cubicBezTo>
                      <a:pt x="39" y="5"/>
                      <a:pt x="39" y="5"/>
                      <a:pt x="39" y="5"/>
                    </a:cubicBezTo>
                    <a:cubicBezTo>
                      <a:pt x="42" y="6"/>
                      <a:pt x="45" y="10"/>
                      <a:pt x="44" y="13"/>
                    </a:cubicBezTo>
                    <a:cubicBezTo>
                      <a:pt x="39" y="39"/>
                      <a:pt x="39" y="39"/>
                      <a:pt x="39" y="39"/>
                    </a:cubicBezTo>
                    <a:cubicBezTo>
                      <a:pt x="39" y="43"/>
                      <a:pt x="35" y="46"/>
                      <a:pt x="31" y="45"/>
                    </a:cubicBezTo>
                    <a:cubicBezTo>
                      <a:pt x="6" y="40"/>
                      <a:pt x="6" y="40"/>
                      <a:pt x="6" y="40"/>
                    </a:cubicBezTo>
                    <a:cubicBezTo>
                      <a:pt x="2" y="39"/>
                      <a:pt x="0" y="36"/>
                      <a:pt x="0" y="32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6" y="2"/>
                      <a:pt x="10" y="0"/>
                      <a:pt x="14" y="0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808" name="Freeform 72"/>
              <p:cNvSpPr>
                <a:spLocks/>
              </p:cNvSpPr>
              <p:nvPr/>
            </p:nvSpPr>
            <p:spPr bwMode="auto">
              <a:xfrm>
                <a:off x="746" y="2060"/>
                <a:ext cx="57" cy="59"/>
              </a:xfrm>
              <a:custGeom>
                <a:avLst/>
                <a:gdLst>
                  <a:gd name="T0" fmla="*/ 14 w 45"/>
                  <a:gd name="T1" fmla="*/ 1 h 46"/>
                  <a:gd name="T2" fmla="*/ 39 w 45"/>
                  <a:gd name="T3" fmla="*/ 5 h 46"/>
                  <a:gd name="T4" fmla="*/ 44 w 45"/>
                  <a:gd name="T5" fmla="*/ 14 h 46"/>
                  <a:gd name="T6" fmla="*/ 39 w 45"/>
                  <a:gd name="T7" fmla="*/ 39 h 46"/>
                  <a:gd name="T8" fmla="*/ 31 w 45"/>
                  <a:gd name="T9" fmla="*/ 45 h 46"/>
                  <a:gd name="T10" fmla="*/ 6 w 45"/>
                  <a:gd name="T11" fmla="*/ 40 h 46"/>
                  <a:gd name="T12" fmla="*/ 0 w 45"/>
                  <a:gd name="T13" fmla="*/ 32 h 46"/>
                  <a:gd name="T14" fmla="*/ 5 w 45"/>
                  <a:gd name="T15" fmla="*/ 6 h 46"/>
                  <a:gd name="T16" fmla="*/ 14 w 45"/>
                  <a:gd name="T17" fmla="*/ 1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5" h="46">
                    <a:moveTo>
                      <a:pt x="14" y="1"/>
                    </a:moveTo>
                    <a:cubicBezTo>
                      <a:pt x="39" y="5"/>
                      <a:pt x="39" y="5"/>
                      <a:pt x="39" y="5"/>
                    </a:cubicBezTo>
                    <a:cubicBezTo>
                      <a:pt x="42" y="6"/>
                      <a:pt x="45" y="10"/>
                      <a:pt x="44" y="14"/>
                    </a:cubicBezTo>
                    <a:cubicBezTo>
                      <a:pt x="39" y="39"/>
                      <a:pt x="39" y="39"/>
                      <a:pt x="39" y="39"/>
                    </a:cubicBezTo>
                    <a:cubicBezTo>
                      <a:pt x="39" y="43"/>
                      <a:pt x="35" y="46"/>
                      <a:pt x="31" y="45"/>
                    </a:cubicBezTo>
                    <a:cubicBezTo>
                      <a:pt x="6" y="40"/>
                      <a:pt x="6" y="40"/>
                      <a:pt x="6" y="40"/>
                    </a:cubicBezTo>
                    <a:cubicBezTo>
                      <a:pt x="2" y="39"/>
                      <a:pt x="0" y="36"/>
                      <a:pt x="0" y="32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6" y="2"/>
                      <a:pt x="10" y="0"/>
                      <a:pt x="14" y="1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809" name="Freeform 73"/>
              <p:cNvSpPr>
                <a:spLocks/>
              </p:cNvSpPr>
              <p:nvPr/>
            </p:nvSpPr>
            <p:spPr bwMode="auto">
              <a:xfrm>
                <a:off x="807" y="2072"/>
                <a:ext cx="56" cy="58"/>
              </a:xfrm>
              <a:custGeom>
                <a:avLst/>
                <a:gdLst>
                  <a:gd name="T0" fmla="*/ 14 w 45"/>
                  <a:gd name="T1" fmla="*/ 1 h 46"/>
                  <a:gd name="T2" fmla="*/ 39 w 45"/>
                  <a:gd name="T3" fmla="*/ 6 h 46"/>
                  <a:gd name="T4" fmla="*/ 44 w 45"/>
                  <a:gd name="T5" fmla="*/ 14 h 46"/>
                  <a:gd name="T6" fmla="*/ 39 w 45"/>
                  <a:gd name="T7" fmla="*/ 40 h 46"/>
                  <a:gd name="T8" fmla="*/ 31 w 45"/>
                  <a:gd name="T9" fmla="*/ 45 h 46"/>
                  <a:gd name="T10" fmla="*/ 6 w 45"/>
                  <a:gd name="T11" fmla="*/ 40 h 46"/>
                  <a:gd name="T12" fmla="*/ 0 w 45"/>
                  <a:gd name="T13" fmla="*/ 32 h 46"/>
                  <a:gd name="T14" fmla="*/ 5 w 45"/>
                  <a:gd name="T15" fmla="*/ 6 h 46"/>
                  <a:gd name="T16" fmla="*/ 14 w 45"/>
                  <a:gd name="T17" fmla="*/ 1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5" h="46">
                    <a:moveTo>
                      <a:pt x="14" y="1"/>
                    </a:moveTo>
                    <a:cubicBezTo>
                      <a:pt x="39" y="6"/>
                      <a:pt x="39" y="6"/>
                      <a:pt x="39" y="6"/>
                    </a:cubicBezTo>
                    <a:cubicBezTo>
                      <a:pt x="43" y="6"/>
                      <a:pt x="45" y="10"/>
                      <a:pt x="44" y="14"/>
                    </a:cubicBezTo>
                    <a:cubicBezTo>
                      <a:pt x="39" y="40"/>
                      <a:pt x="39" y="40"/>
                      <a:pt x="39" y="40"/>
                    </a:cubicBezTo>
                    <a:cubicBezTo>
                      <a:pt x="39" y="43"/>
                      <a:pt x="35" y="46"/>
                      <a:pt x="31" y="45"/>
                    </a:cubicBezTo>
                    <a:cubicBezTo>
                      <a:pt x="6" y="40"/>
                      <a:pt x="6" y="40"/>
                      <a:pt x="6" y="40"/>
                    </a:cubicBezTo>
                    <a:cubicBezTo>
                      <a:pt x="2" y="40"/>
                      <a:pt x="0" y="36"/>
                      <a:pt x="0" y="32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6" y="3"/>
                      <a:pt x="10" y="0"/>
                      <a:pt x="14" y="1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810" name="Freeform 74"/>
              <p:cNvSpPr>
                <a:spLocks/>
              </p:cNvSpPr>
              <p:nvPr/>
            </p:nvSpPr>
            <p:spPr bwMode="auto">
              <a:xfrm>
                <a:off x="867" y="2083"/>
                <a:ext cx="57" cy="58"/>
              </a:xfrm>
              <a:custGeom>
                <a:avLst/>
                <a:gdLst>
                  <a:gd name="T0" fmla="*/ 14 w 45"/>
                  <a:gd name="T1" fmla="*/ 1 h 46"/>
                  <a:gd name="T2" fmla="*/ 39 w 45"/>
                  <a:gd name="T3" fmla="*/ 6 h 46"/>
                  <a:gd name="T4" fmla="*/ 44 w 45"/>
                  <a:gd name="T5" fmla="*/ 14 h 46"/>
                  <a:gd name="T6" fmla="*/ 39 w 45"/>
                  <a:gd name="T7" fmla="*/ 40 h 46"/>
                  <a:gd name="T8" fmla="*/ 31 w 45"/>
                  <a:gd name="T9" fmla="*/ 46 h 46"/>
                  <a:gd name="T10" fmla="*/ 6 w 45"/>
                  <a:gd name="T11" fmla="*/ 41 h 46"/>
                  <a:gd name="T12" fmla="*/ 1 w 45"/>
                  <a:gd name="T13" fmla="*/ 32 h 46"/>
                  <a:gd name="T14" fmla="*/ 5 w 45"/>
                  <a:gd name="T15" fmla="*/ 7 h 46"/>
                  <a:gd name="T16" fmla="*/ 14 w 45"/>
                  <a:gd name="T17" fmla="*/ 1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5" h="46">
                    <a:moveTo>
                      <a:pt x="14" y="1"/>
                    </a:moveTo>
                    <a:cubicBezTo>
                      <a:pt x="39" y="6"/>
                      <a:pt x="39" y="6"/>
                      <a:pt x="39" y="6"/>
                    </a:cubicBezTo>
                    <a:cubicBezTo>
                      <a:pt x="43" y="7"/>
                      <a:pt x="45" y="10"/>
                      <a:pt x="44" y="14"/>
                    </a:cubicBezTo>
                    <a:cubicBezTo>
                      <a:pt x="39" y="40"/>
                      <a:pt x="39" y="40"/>
                      <a:pt x="39" y="40"/>
                    </a:cubicBezTo>
                    <a:cubicBezTo>
                      <a:pt x="39" y="44"/>
                      <a:pt x="35" y="46"/>
                      <a:pt x="31" y="46"/>
                    </a:cubicBezTo>
                    <a:cubicBezTo>
                      <a:pt x="6" y="41"/>
                      <a:pt x="6" y="41"/>
                      <a:pt x="6" y="41"/>
                    </a:cubicBezTo>
                    <a:cubicBezTo>
                      <a:pt x="2" y="40"/>
                      <a:pt x="0" y="36"/>
                      <a:pt x="1" y="32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6" y="3"/>
                      <a:pt x="10" y="0"/>
                      <a:pt x="14" y="1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811" name="Freeform 75"/>
              <p:cNvSpPr>
                <a:spLocks/>
              </p:cNvSpPr>
              <p:nvPr/>
            </p:nvSpPr>
            <p:spPr bwMode="auto">
              <a:xfrm>
                <a:off x="928" y="2096"/>
                <a:ext cx="57" cy="57"/>
              </a:xfrm>
              <a:custGeom>
                <a:avLst/>
                <a:gdLst>
                  <a:gd name="T0" fmla="*/ 14 w 45"/>
                  <a:gd name="T1" fmla="*/ 0 h 45"/>
                  <a:gd name="T2" fmla="*/ 39 w 45"/>
                  <a:gd name="T3" fmla="*/ 5 h 45"/>
                  <a:gd name="T4" fmla="*/ 45 w 45"/>
                  <a:gd name="T5" fmla="*/ 13 h 45"/>
                  <a:gd name="T6" fmla="*/ 40 w 45"/>
                  <a:gd name="T7" fmla="*/ 39 h 45"/>
                  <a:gd name="T8" fmla="*/ 31 w 45"/>
                  <a:gd name="T9" fmla="*/ 45 h 45"/>
                  <a:gd name="T10" fmla="*/ 6 w 45"/>
                  <a:gd name="T11" fmla="*/ 40 h 45"/>
                  <a:gd name="T12" fmla="*/ 1 w 45"/>
                  <a:gd name="T13" fmla="*/ 32 h 45"/>
                  <a:gd name="T14" fmla="*/ 6 w 45"/>
                  <a:gd name="T15" fmla="*/ 6 h 45"/>
                  <a:gd name="T16" fmla="*/ 14 w 45"/>
                  <a:gd name="T17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5" h="45">
                    <a:moveTo>
                      <a:pt x="14" y="0"/>
                    </a:moveTo>
                    <a:cubicBezTo>
                      <a:pt x="39" y="5"/>
                      <a:pt x="39" y="5"/>
                      <a:pt x="39" y="5"/>
                    </a:cubicBezTo>
                    <a:cubicBezTo>
                      <a:pt x="43" y="6"/>
                      <a:pt x="45" y="10"/>
                      <a:pt x="45" y="13"/>
                    </a:cubicBezTo>
                    <a:cubicBezTo>
                      <a:pt x="40" y="39"/>
                      <a:pt x="40" y="39"/>
                      <a:pt x="40" y="39"/>
                    </a:cubicBezTo>
                    <a:cubicBezTo>
                      <a:pt x="39" y="43"/>
                      <a:pt x="35" y="45"/>
                      <a:pt x="31" y="45"/>
                    </a:cubicBezTo>
                    <a:cubicBezTo>
                      <a:pt x="6" y="40"/>
                      <a:pt x="6" y="40"/>
                      <a:pt x="6" y="40"/>
                    </a:cubicBezTo>
                    <a:cubicBezTo>
                      <a:pt x="2" y="39"/>
                      <a:pt x="0" y="35"/>
                      <a:pt x="1" y="32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6" y="2"/>
                      <a:pt x="10" y="0"/>
                      <a:pt x="14" y="0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812" name="Freeform 76"/>
              <p:cNvSpPr>
                <a:spLocks/>
              </p:cNvSpPr>
              <p:nvPr/>
            </p:nvSpPr>
            <p:spPr bwMode="auto">
              <a:xfrm>
                <a:off x="989" y="2107"/>
                <a:ext cx="57" cy="58"/>
              </a:xfrm>
              <a:custGeom>
                <a:avLst/>
                <a:gdLst>
                  <a:gd name="T0" fmla="*/ 14 w 45"/>
                  <a:gd name="T1" fmla="*/ 1 h 46"/>
                  <a:gd name="T2" fmla="*/ 39 w 45"/>
                  <a:gd name="T3" fmla="*/ 5 h 46"/>
                  <a:gd name="T4" fmla="*/ 45 w 45"/>
                  <a:gd name="T5" fmla="*/ 14 h 46"/>
                  <a:gd name="T6" fmla="*/ 40 w 45"/>
                  <a:gd name="T7" fmla="*/ 39 h 46"/>
                  <a:gd name="T8" fmla="*/ 31 w 45"/>
                  <a:gd name="T9" fmla="*/ 45 h 46"/>
                  <a:gd name="T10" fmla="*/ 6 w 45"/>
                  <a:gd name="T11" fmla="*/ 40 h 46"/>
                  <a:gd name="T12" fmla="*/ 1 w 45"/>
                  <a:gd name="T13" fmla="*/ 32 h 46"/>
                  <a:gd name="T14" fmla="*/ 6 w 45"/>
                  <a:gd name="T15" fmla="*/ 6 h 46"/>
                  <a:gd name="T16" fmla="*/ 14 w 45"/>
                  <a:gd name="T17" fmla="*/ 1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5" h="46">
                    <a:moveTo>
                      <a:pt x="14" y="1"/>
                    </a:moveTo>
                    <a:cubicBezTo>
                      <a:pt x="39" y="5"/>
                      <a:pt x="39" y="5"/>
                      <a:pt x="39" y="5"/>
                    </a:cubicBezTo>
                    <a:cubicBezTo>
                      <a:pt x="43" y="6"/>
                      <a:pt x="45" y="10"/>
                      <a:pt x="45" y="14"/>
                    </a:cubicBezTo>
                    <a:cubicBezTo>
                      <a:pt x="40" y="39"/>
                      <a:pt x="40" y="39"/>
                      <a:pt x="40" y="39"/>
                    </a:cubicBezTo>
                    <a:cubicBezTo>
                      <a:pt x="39" y="43"/>
                      <a:pt x="35" y="46"/>
                      <a:pt x="31" y="45"/>
                    </a:cubicBezTo>
                    <a:cubicBezTo>
                      <a:pt x="6" y="40"/>
                      <a:pt x="6" y="40"/>
                      <a:pt x="6" y="40"/>
                    </a:cubicBezTo>
                    <a:cubicBezTo>
                      <a:pt x="2" y="39"/>
                      <a:pt x="0" y="36"/>
                      <a:pt x="1" y="32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6" y="2"/>
                      <a:pt x="10" y="0"/>
                      <a:pt x="14" y="1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813" name="Freeform 77"/>
              <p:cNvSpPr>
                <a:spLocks/>
              </p:cNvSpPr>
              <p:nvPr/>
            </p:nvSpPr>
            <p:spPr bwMode="auto">
              <a:xfrm>
                <a:off x="326" y="2040"/>
                <a:ext cx="57" cy="58"/>
              </a:xfrm>
              <a:custGeom>
                <a:avLst/>
                <a:gdLst>
                  <a:gd name="T0" fmla="*/ 14 w 45"/>
                  <a:gd name="T1" fmla="*/ 1 h 46"/>
                  <a:gd name="T2" fmla="*/ 39 w 45"/>
                  <a:gd name="T3" fmla="*/ 6 h 46"/>
                  <a:gd name="T4" fmla="*/ 44 w 45"/>
                  <a:gd name="T5" fmla="*/ 14 h 46"/>
                  <a:gd name="T6" fmla="*/ 39 w 45"/>
                  <a:gd name="T7" fmla="*/ 40 h 46"/>
                  <a:gd name="T8" fmla="*/ 31 w 45"/>
                  <a:gd name="T9" fmla="*/ 45 h 46"/>
                  <a:gd name="T10" fmla="*/ 6 w 45"/>
                  <a:gd name="T11" fmla="*/ 41 h 46"/>
                  <a:gd name="T12" fmla="*/ 0 w 45"/>
                  <a:gd name="T13" fmla="*/ 32 h 46"/>
                  <a:gd name="T14" fmla="*/ 5 w 45"/>
                  <a:gd name="T15" fmla="*/ 7 h 46"/>
                  <a:gd name="T16" fmla="*/ 14 w 45"/>
                  <a:gd name="T17" fmla="*/ 1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5" h="46">
                    <a:moveTo>
                      <a:pt x="14" y="1"/>
                    </a:moveTo>
                    <a:cubicBezTo>
                      <a:pt x="39" y="6"/>
                      <a:pt x="39" y="6"/>
                      <a:pt x="39" y="6"/>
                    </a:cubicBezTo>
                    <a:cubicBezTo>
                      <a:pt x="42" y="7"/>
                      <a:pt x="45" y="10"/>
                      <a:pt x="44" y="14"/>
                    </a:cubicBezTo>
                    <a:cubicBezTo>
                      <a:pt x="39" y="40"/>
                      <a:pt x="39" y="40"/>
                      <a:pt x="39" y="40"/>
                    </a:cubicBezTo>
                    <a:cubicBezTo>
                      <a:pt x="39" y="44"/>
                      <a:pt x="35" y="46"/>
                      <a:pt x="31" y="45"/>
                    </a:cubicBezTo>
                    <a:cubicBezTo>
                      <a:pt x="6" y="41"/>
                      <a:pt x="6" y="41"/>
                      <a:pt x="6" y="41"/>
                    </a:cubicBezTo>
                    <a:cubicBezTo>
                      <a:pt x="2" y="40"/>
                      <a:pt x="0" y="36"/>
                      <a:pt x="0" y="32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6" y="3"/>
                      <a:pt x="10" y="0"/>
                      <a:pt x="14" y="1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814" name="Freeform 78"/>
              <p:cNvSpPr>
                <a:spLocks/>
              </p:cNvSpPr>
              <p:nvPr/>
            </p:nvSpPr>
            <p:spPr bwMode="auto">
              <a:xfrm>
                <a:off x="387" y="2053"/>
                <a:ext cx="57" cy="57"/>
              </a:xfrm>
              <a:custGeom>
                <a:avLst/>
                <a:gdLst>
                  <a:gd name="T0" fmla="*/ 14 w 45"/>
                  <a:gd name="T1" fmla="*/ 0 h 45"/>
                  <a:gd name="T2" fmla="*/ 39 w 45"/>
                  <a:gd name="T3" fmla="*/ 5 h 45"/>
                  <a:gd name="T4" fmla="*/ 44 w 45"/>
                  <a:gd name="T5" fmla="*/ 13 h 45"/>
                  <a:gd name="T6" fmla="*/ 39 w 45"/>
                  <a:gd name="T7" fmla="*/ 39 h 45"/>
                  <a:gd name="T8" fmla="*/ 31 w 45"/>
                  <a:gd name="T9" fmla="*/ 45 h 45"/>
                  <a:gd name="T10" fmla="*/ 6 w 45"/>
                  <a:gd name="T11" fmla="*/ 40 h 45"/>
                  <a:gd name="T12" fmla="*/ 0 w 45"/>
                  <a:gd name="T13" fmla="*/ 32 h 45"/>
                  <a:gd name="T14" fmla="*/ 5 w 45"/>
                  <a:gd name="T15" fmla="*/ 6 h 45"/>
                  <a:gd name="T16" fmla="*/ 14 w 45"/>
                  <a:gd name="T17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5" h="45">
                    <a:moveTo>
                      <a:pt x="14" y="0"/>
                    </a:moveTo>
                    <a:cubicBezTo>
                      <a:pt x="39" y="5"/>
                      <a:pt x="39" y="5"/>
                      <a:pt x="39" y="5"/>
                    </a:cubicBezTo>
                    <a:cubicBezTo>
                      <a:pt x="42" y="6"/>
                      <a:pt x="45" y="10"/>
                      <a:pt x="44" y="13"/>
                    </a:cubicBezTo>
                    <a:cubicBezTo>
                      <a:pt x="39" y="39"/>
                      <a:pt x="39" y="39"/>
                      <a:pt x="39" y="39"/>
                    </a:cubicBezTo>
                    <a:cubicBezTo>
                      <a:pt x="39" y="43"/>
                      <a:pt x="35" y="45"/>
                      <a:pt x="31" y="45"/>
                    </a:cubicBezTo>
                    <a:cubicBezTo>
                      <a:pt x="6" y="40"/>
                      <a:pt x="6" y="40"/>
                      <a:pt x="6" y="40"/>
                    </a:cubicBezTo>
                    <a:cubicBezTo>
                      <a:pt x="2" y="39"/>
                      <a:pt x="0" y="35"/>
                      <a:pt x="0" y="32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6" y="2"/>
                      <a:pt x="10" y="0"/>
                      <a:pt x="14" y="0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815" name="Freeform 79"/>
              <p:cNvSpPr>
                <a:spLocks/>
              </p:cNvSpPr>
              <p:nvPr/>
            </p:nvSpPr>
            <p:spPr bwMode="auto">
              <a:xfrm>
                <a:off x="448" y="2064"/>
                <a:ext cx="56" cy="58"/>
              </a:xfrm>
              <a:custGeom>
                <a:avLst/>
                <a:gdLst>
                  <a:gd name="T0" fmla="*/ 14 w 45"/>
                  <a:gd name="T1" fmla="*/ 0 h 46"/>
                  <a:gd name="T2" fmla="*/ 39 w 45"/>
                  <a:gd name="T3" fmla="*/ 5 h 46"/>
                  <a:gd name="T4" fmla="*/ 44 w 45"/>
                  <a:gd name="T5" fmla="*/ 14 h 46"/>
                  <a:gd name="T6" fmla="*/ 39 w 45"/>
                  <a:gd name="T7" fmla="*/ 39 h 46"/>
                  <a:gd name="T8" fmla="*/ 31 w 45"/>
                  <a:gd name="T9" fmla="*/ 45 h 46"/>
                  <a:gd name="T10" fmla="*/ 6 w 45"/>
                  <a:gd name="T11" fmla="*/ 40 h 46"/>
                  <a:gd name="T12" fmla="*/ 0 w 45"/>
                  <a:gd name="T13" fmla="*/ 32 h 46"/>
                  <a:gd name="T14" fmla="*/ 5 w 45"/>
                  <a:gd name="T15" fmla="*/ 6 h 46"/>
                  <a:gd name="T16" fmla="*/ 14 w 45"/>
                  <a:gd name="T17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5" h="46">
                    <a:moveTo>
                      <a:pt x="14" y="0"/>
                    </a:moveTo>
                    <a:cubicBezTo>
                      <a:pt x="39" y="5"/>
                      <a:pt x="39" y="5"/>
                      <a:pt x="39" y="5"/>
                    </a:cubicBezTo>
                    <a:cubicBezTo>
                      <a:pt x="43" y="6"/>
                      <a:pt x="45" y="10"/>
                      <a:pt x="44" y="14"/>
                    </a:cubicBezTo>
                    <a:cubicBezTo>
                      <a:pt x="39" y="39"/>
                      <a:pt x="39" y="39"/>
                      <a:pt x="39" y="39"/>
                    </a:cubicBezTo>
                    <a:cubicBezTo>
                      <a:pt x="39" y="43"/>
                      <a:pt x="35" y="46"/>
                      <a:pt x="31" y="45"/>
                    </a:cubicBezTo>
                    <a:cubicBezTo>
                      <a:pt x="6" y="40"/>
                      <a:pt x="6" y="40"/>
                      <a:pt x="6" y="40"/>
                    </a:cubicBezTo>
                    <a:cubicBezTo>
                      <a:pt x="2" y="39"/>
                      <a:pt x="0" y="36"/>
                      <a:pt x="0" y="32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6" y="2"/>
                      <a:pt x="10" y="0"/>
                      <a:pt x="14" y="0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816" name="Freeform 80"/>
              <p:cNvSpPr>
                <a:spLocks/>
              </p:cNvSpPr>
              <p:nvPr/>
            </p:nvSpPr>
            <p:spPr bwMode="auto">
              <a:xfrm>
                <a:off x="508" y="2076"/>
                <a:ext cx="57" cy="58"/>
              </a:xfrm>
              <a:custGeom>
                <a:avLst/>
                <a:gdLst>
                  <a:gd name="T0" fmla="*/ 14 w 45"/>
                  <a:gd name="T1" fmla="*/ 1 h 46"/>
                  <a:gd name="T2" fmla="*/ 39 w 45"/>
                  <a:gd name="T3" fmla="*/ 6 h 46"/>
                  <a:gd name="T4" fmla="*/ 44 w 45"/>
                  <a:gd name="T5" fmla="*/ 14 h 46"/>
                  <a:gd name="T6" fmla="*/ 40 w 45"/>
                  <a:gd name="T7" fmla="*/ 40 h 46"/>
                  <a:gd name="T8" fmla="*/ 31 w 45"/>
                  <a:gd name="T9" fmla="*/ 45 h 46"/>
                  <a:gd name="T10" fmla="*/ 6 w 45"/>
                  <a:gd name="T11" fmla="*/ 40 h 46"/>
                  <a:gd name="T12" fmla="*/ 1 w 45"/>
                  <a:gd name="T13" fmla="*/ 32 h 46"/>
                  <a:gd name="T14" fmla="*/ 5 w 45"/>
                  <a:gd name="T15" fmla="*/ 6 h 46"/>
                  <a:gd name="T16" fmla="*/ 14 w 45"/>
                  <a:gd name="T17" fmla="*/ 1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5" h="46">
                    <a:moveTo>
                      <a:pt x="14" y="1"/>
                    </a:moveTo>
                    <a:cubicBezTo>
                      <a:pt x="39" y="6"/>
                      <a:pt x="39" y="6"/>
                      <a:pt x="39" y="6"/>
                    </a:cubicBezTo>
                    <a:cubicBezTo>
                      <a:pt x="43" y="6"/>
                      <a:pt x="45" y="10"/>
                      <a:pt x="44" y="14"/>
                    </a:cubicBezTo>
                    <a:cubicBezTo>
                      <a:pt x="40" y="40"/>
                      <a:pt x="40" y="40"/>
                      <a:pt x="40" y="40"/>
                    </a:cubicBezTo>
                    <a:cubicBezTo>
                      <a:pt x="39" y="43"/>
                      <a:pt x="35" y="46"/>
                      <a:pt x="31" y="45"/>
                    </a:cubicBezTo>
                    <a:cubicBezTo>
                      <a:pt x="6" y="40"/>
                      <a:pt x="6" y="40"/>
                      <a:pt x="6" y="40"/>
                    </a:cubicBezTo>
                    <a:cubicBezTo>
                      <a:pt x="2" y="40"/>
                      <a:pt x="0" y="36"/>
                      <a:pt x="1" y="32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6" y="3"/>
                      <a:pt x="10" y="0"/>
                      <a:pt x="14" y="1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817" name="Freeform 81"/>
              <p:cNvSpPr>
                <a:spLocks/>
              </p:cNvSpPr>
              <p:nvPr/>
            </p:nvSpPr>
            <p:spPr bwMode="auto">
              <a:xfrm>
                <a:off x="569" y="2087"/>
                <a:ext cx="57" cy="58"/>
              </a:xfrm>
              <a:custGeom>
                <a:avLst/>
                <a:gdLst>
                  <a:gd name="T0" fmla="*/ 14 w 45"/>
                  <a:gd name="T1" fmla="*/ 1 h 46"/>
                  <a:gd name="T2" fmla="*/ 39 w 45"/>
                  <a:gd name="T3" fmla="*/ 6 h 46"/>
                  <a:gd name="T4" fmla="*/ 45 w 45"/>
                  <a:gd name="T5" fmla="*/ 14 h 46"/>
                  <a:gd name="T6" fmla="*/ 40 w 45"/>
                  <a:gd name="T7" fmla="*/ 40 h 46"/>
                  <a:gd name="T8" fmla="*/ 31 w 45"/>
                  <a:gd name="T9" fmla="*/ 45 h 46"/>
                  <a:gd name="T10" fmla="*/ 6 w 45"/>
                  <a:gd name="T11" fmla="*/ 41 h 46"/>
                  <a:gd name="T12" fmla="*/ 1 w 45"/>
                  <a:gd name="T13" fmla="*/ 32 h 46"/>
                  <a:gd name="T14" fmla="*/ 6 w 45"/>
                  <a:gd name="T15" fmla="*/ 7 h 46"/>
                  <a:gd name="T16" fmla="*/ 14 w 45"/>
                  <a:gd name="T17" fmla="*/ 1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5" h="46">
                    <a:moveTo>
                      <a:pt x="14" y="1"/>
                    </a:moveTo>
                    <a:cubicBezTo>
                      <a:pt x="39" y="6"/>
                      <a:pt x="39" y="6"/>
                      <a:pt x="39" y="6"/>
                    </a:cubicBezTo>
                    <a:cubicBezTo>
                      <a:pt x="43" y="6"/>
                      <a:pt x="45" y="10"/>
                      <a:pt x="45" y="14"/>
                    </a:cubicBezTo>
                    <a:cubicBezTo>
                      <a:pt x="40" y="40"/>
                      <a:pt x="40" y="40"/>
                      <a:pt x="40" y="40"/>
                    </a:cubicBezTo>
                    <a:cubicBezTo>
                      <a:pt x="39" y="44"/>
                      <a:pt x="35" y="46"/>
                      <a:pt x="31" y="45"/>
                    </a:cubicBezTo>
                    <a:cubicBezTo>
                      <a:pt x="6" y="41"/>
                      <a:pt x="6" y="41"/>
                      <a:pt x="6" y="41"/>
                    </a:cubicBezTo>
                    <a:cubicBezTo>
                      <a:pt x="2" y="40"/>
                      <a:pt x="0" y="36"/>
                      <a:pt x="1" y="32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6" y="3"/>
                      <a:pt x="10" y="0"/>
                      <a:pt x="14" y="1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818" name="Freeform 82"/>
              <p:cNvSpPr>
                <a:spLocks/>
              </p:cNvSpPr>
              <p:nvPr/>
            </p:nvSpPr>
            <p:spPr bwMode="auto">
              <a:xfrm>
                <a:off x="630" y="2098"/>
                <a:ext cx="56" cy="58"/>
              </a:xfrm>
              <a:custGeom>
                <a:avLst/>
                <a:gdLst>
                  <a:gd name="T0" fmla="*/ 14 w 45"/>
                  <a:gd name="T1" fmla="*/ 1 h 46"/>
                  <a:gd name="T2" fmla="*/ 39 w 45"/>
                  <a:gd name="T3" fmla="*/ 6 h 46"/>
                  <a:gd name="T4" fmla="*/ 45 w 45"/>
                  <a:gd name="T5" fmla="*/ 14 h 46"/>
                  <a:gd name="T6" fmla="*/ 40 w 45"/>
                  <a:gd name="T7" fmla="*/ 40 h 46"/>
                  <a:gd name="T8" fmla="*/ 31 w 45"/>
                  <a:gd name="T9" fmla="*/ 46 h 46"/>
                  <a:gd name="T10" fmla="*/ 6 w 45"/>
                  <a:gd name="T11" fmla="*/ 41 h 46"/>
                  <a:gd name="T12" fmla="*/ 1 w 45"/>
                  <a:gd name="T13" fmla="*/ 33 h 46"/>
                  <a:gd name="T14" fmla="*/ 6 w 45"/>
                  <a:gd name="T15" fmla="*/ 7 h 46"/>
                  <a:gd name="T16" fmla="*/ 14 w 45"/>
                  <a:gd name="T17" fmla="*/ 1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5" h="46">
                    <a:moveTo>
                      <a:pt x="14" y="1"/>
                    </a:moveTo>
                    <a:cubicBezTo>
                      <a:pt x="39" y="6"/>
                      <a:pt x="39" y="6"/>
                      <a:pt x="39" y="6"/>
                    </a:cubicBezTo>
                    <a:cubicBezTo>
                      <a:pt x="43" y="7"/>
                      <a:pt x="45" y="10"/>
                      <a:pt x="45" y="14"/>
                    </a:cubicBezTo>
                    <a:cubicBezTo>
                      <a:pt x="40" y="40"/>
                      <a:pt x="40" y="40"/>
                      <a:pt x="40" y="40"/>
                    </a:cubicBezTo>
                    <a:cubicBezTo>
                      <a:pt x="39" y="44"/>
                      <a:pt x="35" y="46"/>
                      <a:pt x="31" y="46"/>
                    </a:cubicBezTo>
                    <a:cubicBezTo>
                      <a:pt x="6" y="41"/>
                      <a:pt x="6" y="41"/>
                      <a:pt x="6" y="41"/>
                    </a:cubicBezTo>
                    <a:cubicBezTo>
                      <a:pt x="2" y="40"/>
                      <a:pt x="0" y="36"/>
                      <a:pt x="1" y="33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6" y="3"/>
                      <a:pt x="10" y="0"/>
                      <a:pt x="14" y="1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819" name="Freeform 83"/>
              <p:cNvSpPr>
                <a:spLocks/>
              </p:cNvSpPr>
              <p:nvPr/>
            </p:nvSpPr>
            <p:spPr bwMode="auto">
              <a:xfrm>
                <a:off x="690" y="2111"/>
                <a:ext cx="57" cy="58"/>
              </a:xfrm>
              <a:custGeom>
                <a:avLst/>
                <a:gdLst>
                  <a:gd name="T0" fmla="*/ 14 w 45"/>
                  <a:gd name="T1" fmla="*/ 0 h 46"/>
                  <a:gd name="T2" fmla="*/ 39 w 45"/>
                  <a:gd name="T3" fmla="*/ 5 h 46"/>
                  <a:gd name="T4" fmla="*/ 45 w 45"/>
                  <a:gd name="T5" fmla="*/ 14 h 46"/>
                  <a:gd name="T6" fmla="*/ 40 w 45"/>
                  <a:gd name="T7" fmla="*/ 39 h 46"/>
                  <a:gd name="T8" fmla="*/ 31 w 45"/>
                  <a:gd name="T9" fmla="*/ 45 h 46"/>
                  <a:gd name="T10" fmla="*/ 6 w 45"/>
                  <a:gd name="T11" fmla="*/ 40 h 46"/>
                  <a:gd name="T12" fmla="*/ 1 w 45"/>
                  <a:gd name="T13" fmla="*/ 32 h 46"/>
                  <a:gd name="T14" fmla="*/ 6 w 45"/>
                  <a:gd name="T15" fmla="*/ 6 h 46"/>
                  <a:gd name="T16" fmla="*/ 14 w 45"/>
                  <a:gd name="T17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5" h="46">
                    <a:moveTo>
                      <a:pt x="14" y="0"/>
                    </a:moveTo>
                    <a:cubicBezTo>
                      <a:pt x="39" y="5"/>
                      <a:pt x="39" y="5"/>
                      <a:pt x="39" y="5"/>
                    </a:cubicBezTo>
                    <a:cubicBezTo>
                      <a:pt x="43" y="6"/>
                      <a:pt x="45" y="10"/>
                      <a:pt x="45" y="14"/>
                    </a:cubicBezTo>
                    <a:cubicBezTo>
                      <a:pt x="40" y="39"/>
                      <a:pt x="40" y="39"/>
                      <a:pt x="40" y="39"/>
                    </a:cubicBezTo>
                    <a:cubicBezTo>
                      <a:pt x="39" y="43"/>
                      <a:pt x="35" y="46"/>
                      <a:pt x="31" y="45"/>
                    </a:cubicBezTo>
                    <a:cubicBezTo>
                      <a:pt x="6" y="40"/>
                      <a:pt x="6" y="40"/>
                      <a:pt x="6" y="40"/>
                    </a:cubicBezTo>
                    <a:cubicBezTo>
                      <a:pt x="3" y="39"/>
                      <a:pt x="0" y="36"/>
                      <a:pt x="1" y="32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6" y="2"/>
                      <a:pt x="10" y="0"/>
                      <a:pt x="14" y="0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820" name="Freeform 84"/>
              <p:cNvSpPr>
                <a:spLocks/>
              </p:cNvSpPr>
              <p:nvPr/>
            </p:nvSpPr>
            <p:spPr bwMode="auto">
              <a:xfrm>
                <a:off x="751" y="2122"/>
                <a:ext cx="57" cy="58"/>
              </a:xfrm>
              <a:custGeom>
                <a:avLst/>
                <a:gdLst>
                  <a:gd name="T0" fmla="*/ 14 w 45"/>
                  <a:gd name="T1" fmla="*/ 1 h 46"/>
                  <a:gd name="T2" fmla="*/ 39 w 45"/>
                  <a:gd name="T3" fmla="*/ 5 h 46"/>
                  <a:gd name="T4" fmla="*/ 45 w 45"/>
                  <a:gd name="T5" fmla="*/ 14 h 46"/>
                  <a:gd name="T6" fmla="*/ 40 w 45"/>
                  <a:gd name="T7" fmla="*/ 39 h 46"/>
                  <a:gd name="T8" fmla="*/ 31 w 45"/>
                  <a:gd name="T9" fmla="*/ 45 h 46"/>
                  <a:gd name="T10" fmla="*/ 6 w 45"/>
                  <a:gd name="T11" fmla="*/ 40 h 46"/>
                  <a:gd name="T12" fmla="*/ 1 w 45"/>
                  <a:gd name="T13" fmla="*/ 32 h 46"/>
                  <a:gd name="T14" fmla="*/ 6 w 45"/>
                  <a:gd name="T15" fmla="*/ 6 h 46"/>
                  <a:gd name="T16" fmla="*/ 14 w 45"/>
                  <a:gd name="T17" fmla="*/ 1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5" h="46">
                    <a:moveTo>
                      <a:pt x="14" y="1"/>
                    </a:moveTo>
                    <a:cubicBezTo>
                      <a:pt x="39" y="5"/>
                      <a:pt x="39" y="5"/>
                      <a:pt x="39" y="5"/>
                    </a:cubicBezTo>
                    <a:cubicBezTo>
                      <a:pt x="43" y="6"/>
                      <a:pt x="45" y="10"/>
                      <a:pt x="45" y="14"/>
                    </a:cubicBezTo>
                    <a:cubicBezTo>
                      <a:pt x="40" y="39"/>
                      <a:pt x="40" y="39"/>
                      <a:pt x="40" y="39"/>
                    </a:cubicBezTo>
                    <a:cubicBezTo>
                      <a:pt x="39" y="43"/>
                      <a:pt x="35" y="46"/>
                      <a:pt x="31" y="45"/>
                    </a:cubicBezTo>
                    <a:cubicBezTo>
                      <a:pt x="6" y="40"/>
                      <a:pt x="6" y="40"/>
                      <a:pt x="6" y="40"/>
                    </a:cubicBezTo>
                    <a:cubicBezTo>
                      <a:pt x="3" y="40"/>
                      <a:pt x="0" y="36"/>
                      <a:pt x="1" y="32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7" y="2"/>
                      <a:pt x="10" y="0"/>
                      <a:pt x="14" y="1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821" name="Freeform 85"/>
              <p:cNvSpPr>
                <a:spLocks/>
              </p:cNvSpPr>
              <p:nvPr/>
            </p:nvSpPr>
            <p:spPr bwMode="auto">
              <a:xfrm>
                <a:off x="812" y="2134"/>
                <a:ext cx="58" cy="58"/>
              </a:xfrm>
              <a:custGeom>
                <a:avLst/>
                <a:gdLst>
                  <a:gd name="T0" fmla="*/ 14 w 46"/>
                  <a:gd name="T1" fmla="*/ 1 h 46"/>
                  <a:gd name="T2" fmla="*/ 39 w 46"/>
                  <a:gd name="T3" fmla="*/ 6 h 46"/>
                  <a:gd name="T4" fmla="*/ 45 w 46"/>
                  <a:gd name="T5" fmla="*/ 14 h 46"/>
                  <a:gd name="T6" fmla="*/ 40 w 46"/>
                  <a:gd name="T7" fmla="*/ 40 h 46"/>
                  <a:gd name="T8" fmla="*/ 32 w 46"/>
                  <a:gd name="T9" fmla="*/ 45 h 46"/>
                  <a:gd name="T10" fmla="*/ 7 w 46"/>
                  <a:gd name="T11" fmla="*/ 41 h 46"/>
                  <a:gd name="T12" fmla="*/ 1 w 46"/>
                  <a:gd name="T13" fmla="*/ 32 h 46"/>
                  <a:gd name="T14" fmla="*/ 6 w 46"/>
                  <a:gd name="T15" fmla="*/ 7 h 46"/>
                  <a:gd name="T16" fmla="*/ 14 w 46"/>
                  <a:gd name="T17" fmla="*/ 1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6" h="46">
                    <a:moveTo>
                      <a:pt x="14" y="1"/>
                    </a:moveTo>
                    <a:cubicBezTo>
                      <a:pt x="39" y="6"/>
                      <a:pt x="39" y="6"/>
                      <a:pt x="39" y="6"/>
                    </a:cubicBezTo>
                    <a:cubicBezTo>
                      <a:pt x="43" y="6"/>
                      <a:pt x="46" y="10"/>
                      <a:pt x="45" y="14"/>
                    </a:cubicBezTo>
                    <a:cubicBezTo>
                      <a:pt x="40" y="40"/>
                      <a:pt x="40" y="40"/>
                      <a:pt x="40" y="40"/>
                    </a:cubicBezTo>
                    <a:cubicBezTo>
                      <a:pt x="39" y="44"/>
                      <a:pt x="35" y="46"/>
                      <a:pt x="32" y="45"/>
                    </a:cubicBezTo>
                    <a:cubicBezTo>
                      <a:pt x="7" y="41"/>
                      <a:pt x="7" y="41"/>
                      <a:pt x="7" y="41"/>
                    </a:cubicBezTo>
                    <a:cubicBezTo>
                      <a:pt x="3" y="40"/>
                      <a:pt x="0" y="36"/>
                      <a:pt x="1" y="32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7" y="3"/>
                      <a:pt x="10" y="0"/>
                      <a:pt x="14" y="1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822" name="Freeform 86"/>
              <p:cNvSpPr>
                <a:spLocks/>
              </p:cNvSpPr>
              <p:nvPr/>
            </p:nvSpPr>
            <p:spPr bwMode="auto">
              <a:xfrm>
                <a:off x="872" y="2145"/>
                <a:ext cx="58" cy="58"/>
              </a:xfrm>
              <a:custGeom>
                <a:avLst/>
                <a:gdLst>
                  <a:gd name="T0" fmla="*/ 14 w 46"/>
                  <a:gd name="T1" fmla="*/ 1 h 46"/>
                  <a:gd name="T2" fmla="*/ 39 w 46"/>
                  <a:gd name="T3" fmla="*/ 6 h 46"/>
                  <a:gd name="T4" fmla="*/ 45 w 46"/>
                  <a:gd name="T5" fmla="*/ 14 h 46"/>
                  <a:gd name="T6" fmla="*/ 40 w 46"/>
                  <a:gd name="T7" fmla="*/ 40 h 46"/>
                  <a:gd name="T8" fmla="*/ 32 w 46"/>
                  <a:gd name="T9" fmla="*/ 46 h 46"/>
                  <a:gd name="T10" fmla="*/ 7 w 46"/>
                  <a:gd name="T11" fmla="*/ 41 h 46"/>
                  <a:gd name="T12" fmla="*/ 1 w 46"/>
                  <a:gd name="T13" fmla="*/ 32 h 46"/>
                  <a:gd name="T14" fmla="*/ 6 w 46"/>
                  <a:gd name="T15" fmla="*/ 7 h 46"/>
                  <a:gd name="T16" fmla="*/ 14 w 46"/>
                  <a:gd name="T17" fmla="*/ 1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6" h="46">
                    <a:moveTo>
                      <a:pt x="14" y="1"/>
                    </a:moveTo>
                    <a:cubicBezTo>
                      <a:pt x="39" y="6"/>
                      <a:pt x="39" y="6"/>
                      <a:pt x="39" y="6"/>
                    </a:cubicBezTo>
                    <a:cubicBezTo>
                      <a:pt x="43" y="7"/>
                      <a:pt x="46" y="10"/>
                      <a:pt x="45" y="14"/>
                    </a:cubicBezTo>
                    <a:cubicBezTo>
                      <a:pt x="40" y="40"/>
                      <a:pt x="40" y="40"/>
                      <a:pt x="40" y="40"/>
                    </a:cubicBezTo>
                    <a:cubicBezTo>
                      <a:pt x="39" y="44"/>
                      <a:pt x="35" y="46"/>
                      <a:pt x="32" y="46"/>
                    </a:cubicBezTo>
                    <a:cubicBezTo>
                      <a:pt x="7" y="41"/>
                      <a:pt x="7" y="41"/>
                      <a:pt x="7" y="41"/>
                    </a:cubicBezTo>
                    <a:cubicBezTo>
                      <a:pt x="3" y="40"/>
                      <a:pt x="0" y="36"/>
                      <a:pt x="1" y="32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7" y="3"/>
                      <a:pt x="10" y="0"/>
                      <a:pt x="14" y="1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823" name="Freeform 87"/>
              <p:cNvSpPr>
                <a:spLocks/>
              </p:cNvSpPr>
              <p:nvPr/>
            </p:nvSpPr>
            <p:spPr bwMode="auto">
              <a:xfrm>
                <a:off x="933" y="2158"/>
                <a:ext cx="58" cy="58"/>
              </a:xfrm>
              <a:custGeom>
                <a:avLst/>
                <a:gdLst>
                  <a:gd name="T0" fmla="*/ 14 w 46"/>
                  <a:gd name="T1" fmla="*/ 0 h 46"/>
                  <a:gd name="T2" fmla="*/ 39 w 46"/>
                  <a:gd name="T3" fmla="*/ 5 h 46"/>
                  <a:gd name="T4" fmla="*/ 45 w 46"/>
                  <a:gd name="T5" fmla="*/ 13 h 46"/>
                  <a:gd name="T6" fmla="*/ 40 w 46"/>
                  <a:gd name="T7" fmla="*/ 39 h 46"/>
                  <a:gd name="T8" fmla="*/ 32 w 46"/>
                  <a:gd name="T9" fmla="*/ 45 h 46"/>
                  <a:gd name="T10" fmla="*/ 7 w 46"/>
                  <a:gd name="T11" fmla="*/ 40 h 46"/>
                  <a:gd name="T12" fmla="*/ 1 w 46"/>
                  <a:gd name="T13" fmla="*/ 32 h 46"/>
                  <a:gd name="T14" fmla="*/ 6 w 46"/>
                  <a:gd name="T15" fmla="*/ 6 h 46"/>
                  <a:gd name="T16" fmla="*/ 14 w 46"/>
                  <a:gd name="T17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6" h="46">
                    <a:moveTo>
                      <a:pt x="14" y="0"/>
                    </a:moveTo>
                    <a:cubicBezTo>
                      <a:pt x="39" y="5"/>
                      <a:pt x="39" y="5"/>
                      <a:pt x="39" y="5"/>
                    </a:cubicBezTo>
                    <a:cubicBezTo>
                      <a:pt x="43" y="6"/>
                      <a:pt x="46" y="10"/>
                      <a:pt x="45" y="13"/>
                    </a:cubicBezTo>
                    <a:cubicBezTo>
                      <a:pt x="40" y="39"/>
                      <a:pt x="40" y="39"/>
                      <a:pt x="40" y="39"/>
                    </a:cubicBezTo>
                    <a:cubicBezTo>
                      <a:pt x="39" y="43"/>
                      <a:pt x="36" y="46"/>
                      <a:pt x="32" y="45"/>
                    </a:cubicBezTo>
                    <a:cubicBezTo>
                      <a:pt x="7" y="40"/>
                      <a:pt x="7" y="40"/>
                      <a:pt x="7" y="40"/>
                    </a:cubicBezTo>
                    <a:cubicBezTo>
                      <a:pt x="3" y="39"/>
                      <a:pt x="0" y="36"/>
                      <a:pt x="1" y="32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7" y="2"/>
                      <a:pt x="10" y="0"/>
                      <a:pt x="14" y="0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824" name="Freeform 88"/>
              <p:cNvSpPr>
                <a:spLocks/>
              </p:cNvSpPr>
              <p:nvPr/>
            </p:nvSpPr>
            <p:spPr bwMode="auto">
              <a:xfrm>
                <a:off x="346" y="2106"/>
                <a:ext cx="57" cy="58"/>
              </a:xfrm>
              <a:custGeom>
                <a:avLst/>
                <a:gdLst>
                  <a:gd name="T0" fmla="*/ 14 w 45"/>
                  <a:gd name="T1" fmla="*/ 0 h 46"/>
                  <a:gd name="T2" fmla="*/ 39 w 45"/>
                  <a:gd name="T3" fmla="*/ 5 h 46"/>
                  <a:gd name="T4" fmla="*/ 44 w 45"/>
                  <a:gd name="T5" fmla="*/ 13 h 46"/>
                  <a:gd name="T6" fmla="*/ 40 w 45"/>
                  <a:gd name="T7" fmla="*/ 39 h 46"/>
                  <a:gd name="T8" fmla="*/ 31 w 45"/>
                  <a:gd name="T9" fmla="*/ 45 h 46"/>
                  <a:gd name="T10" fmla="*/ 6 w 45"/>
                  <a:gd name="T11" fmla="*/ 40 h 46"/>
                  <a:gd name="T12" fmla="*/ 1 w 45"/>
                  <a:gd name="T13" fmla="*/ 32 h 46"/>
                  <a:gd name="T14" fmla="*/ 5 w 45"/>
                  <a:gd name="T15" fmla="*/ 6 h 46"/>
                  <a:gd name="T16" fmla="*/ 14 w 45"/>
                  <a:gd name="T17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5" h="46">
                    <a:moveTo>
                      <a:pt x="14" y="0"/>
                    </a:moveTo>
                    <a:cubicBezTo>
                      <a:pt x="39" y="5"/>
                      <a:pt x="39" y="5"/>
                      <a:pt x="39" y="5"/>
                    </a:cubicBezTo>
                    <a:cubicBezTo>
                      <a:pt x="43" y="6"/>
                      <a:pt x="45" y="10"/>
                      <a:pt x="44" y="13"/>
                    </a:cubicBezTo>
                    <a:cubicBezTo>
                      <a:pt x="40" y="39"/>
                      <a:pt x="40" y="39"/>
                      <a:pt x="40" y="39"/>
                    </a:cubicBezTo>
                    <a:cubicBezTo>
                      <a:pt x="39" y="43"/>
                      <a:pt x="35" y="46"/>
                      <a:pt x="31" y="45"/>
                    </a:cubicBezTo>
                    <a:cubicBezTo>
                      <a:pt x="6" y="40"/>
                      <a:pt x="6" y="40"/>
                      <a:pt x="6" y="40"/>
                    </a:cubicBezTo>
                    <a:cubicBezTo>
                      <a:pt x="2" y="39"/>
                      <a:pt x="0" y="36"/>
                      <a:pt x="1" y="32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6" y="2"/>
                      <a:pt x="10" y="0"/>
                      <a:pt x="14" y="0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825" name="Freeform 89"/>
              <p:cNvSpPr>
                <a:spLocks/>
              </p:cNvSpPr>
              <p:nvPr/>
            </p:nvSpPr>
            <p:spPr bwMode="auto">
              <a:xfrm>
                <a:off x="407" y="2117"/>
                <a:ext cx="57" cy="58"/>
              </a:xfrm>
              <a:custGeom>
                <a:avLst/>
                <a:gdLst>
                  <a:gd name="T0" fmla="*/ 14 w 45"/>
                  <a:gd name="T1" fmla="*/ 1 h 46"/>
                  <a:gd name="T2" fmla="*/ 39 w 45"/>
                  <a:gd name="T3" fmla="*/ 5 h 46"/>
                  <a:gd name="T4" fmla="*/ 45 w 45"/>
                  <a:gd name="T5" fmla="*/ 14 h 46"/>
                  <a:gd name="T6" fmla="*/ 40 w 45"/>
                  <a:gd name="T7" fmla="*/ 39 h 46"/>
                  <a:gd name="T8" fmla="*/ 31 w 45"/>
                  <a:gd name="T9" fmla="*/ 45 h 46"/>
                  <a:gd name="T10" fmla="*/ 6 w 45"/>
                  <a:gd name="T11" fmla="*/ 40 h 46"/>
                  <a:gd name="T12" fmla="*/ 1 w 45"/>
                  <a:gd name="T13" fmla="*/ 32 h 46"/>
                  <a:gd name="T14" fmla="*/ 6 w 45"/>
                  <a:gd name="T15" fmla="*/ 6 h 46"/>
                  <a:gd name="T16" fmla="*/ 14 w 45"/>
                  <a:gd name="T17" fmla="*/ 1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5" h="46">
                    <a:moveTo>
                      <a:pt x="14" y="1"/>
                    </a:moveTo>
                    <a:cubicBezTo>
                      <a:pt x="39" y="5"/>
                      <a:pt x="39" y="5"/>
                      <a:pt x="39" y="5"/>
                    </a:cubicBezTo>
                    <a:cubicBezTo>
                      <a:pt x="43" y="6"/>
                      <a:pt x="45" y="10"/>
                      <a:pt x="45" y="14"/>
                    </a:cubicBezTo>
                    <a:cubicBezTo>
                      <a:pt x="40" y="39"/>
                      <a:pt x="40" y="39"/>
                      <a:pt x="40" y="39"/>
                    </a:cubicBezTo>
                    <a:cubicBezTo>
                      <a:pt x="39" y="43"/>
                      <a:pt x="35" y="46"/>
                      <a:pt x="31" y="45"/>
                    </a:cubicBezTo>
                    <a:cubicBezTo>
                      <a:pt x="6" y="40"/>
                      <a:pt x="6" y="40"/>
                      <a:pt x="6" y="40"/>
                    </a:cubicBezTo>
                    <a:cubicBezTo>
                      <a:pt x="2" y="39"/>
                      <a:pt x="0" y="36"/>
                      <a:pt x="1" y="32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6" y="2"/>
                      <a:pt x="10" y="0"/>
                      <a:pt x="14" y="1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826" name="Freeform 90"/>
              <p:cNvSpPr>
                <a:spLocks/>
              </p:cNvSpPr>
              <p:nvPr/>
            </p:nvSpPr>
            <p:spPr bwMode="auto">
              <a:xfrm>
                <a:off x="468" y="2129"/>
                <a:ext cx="57" cy="58"/>
              </a:xfrm>
              <a:custGeom>
                <a:avLst/>
                <a:gdLst>
                  <a:gd name="T0" fmla="*/ 14 w 45"/>
                  <a:gd name="T1" fmla="*/ 1 h 46"/>
                  <a:gd name="T2" fmla="*/ 39 w 45"/>
                  <a:gd name="T3" fmla="*/ 6 h 46"/>
                  <a:gd name="T4" fmla="*/ 45 w 45"/>
                  <a:gd name="T5" fmla="*/ 14 h 46"/>
                  <a:gd name="T6" fmla="*/ 40 w 45"/>
                  <a:gd name="T7" fmla="*/ 40 h 46"/>
                  <a:gd name="T8" fmla="*/ 31 w 45"/>
                  <a:gd name="T9" fmla="*/ 45 h 46"/>
                  <a:gd name="T10" fmla="*/ 6 w 45"/>
                  <a:gd name="T11" fmla="*/ 40 h 46"/>
                  <a:gd name="T12" fmla="*/ 1 w 45"/>
                  <a:gd name="T13" fmla="*/ 32 h 46"/>
                  <a:gd name="T14" fmla="*/ 6 w 45"/>
                  <a:gd name="T15" fmla="*/ 6 h 46"/>
                  <a:gd name="T16" fmla="*/ 14 w 45"/>
                  <a:gd name="T17" fmla="*/ 1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5" h="46">
                    <a:moveTo>
                      <a:pt x="14" y="1"/>
                    </a:moveTo>
                    <a:cubicBezTo>
                      <a:pt x="39" y="6"/>
                      <a:pt x="39" y="6"/>
                      <a:pt x="39" y="6"/>
                    </a:cubicBezTo>
                    <a:cubicBezTo>
                      <a:pt x="43" y="6"/>
                      <a:pt x="45" y="10"/>
                      <a:pt x="45" y="14"/>
                    </a:cubicBezTo>
                    <a:cubicBezTo>
                      <a:pt x="40" y="40"/>
                      <a:pt x="40" y="40"/>
                      <a:pt x="40" y="40"/>
                    </a:cubicBezTo>
                    <a:cubicBezTo>
                      <a:pt x="39" y="43"/>
                      <a:pt x="35" y="46"/>
                      <a:pt x="31" y="45"/>
                    </a:cubicBezTo>
                    <a:cubicBezTo>
                      <a:pt x="6" y="40"/>
                      <a:pt x="6" y="40"/>
                      <a:pt x="6" y="40"/>
                    </a:cubicBezTo>
                    <a:cubicBezTo>
                      <a:pt x="3" y="40"/>
                      <a:pt x="0" y="36"/>
                      <a:pt x="1" y="32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6" y="3"/>
                      <a:pt x="10" y="0"/>
                      <a:pt x="14" y="1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827" name="Freeform 91"/>
              <p:cNvSpPr>
                <a:spLocks/>
              </p:cNvSpPr>
              <p:nvPr/>
            </p:nvSpPr>
            <p:spPr bwMode="auto">
              <a:xfrm>
                <a:off x="528" y="2140"/>
                <a:ext cx="57" cy="58"/>
              </a:xfrm>
              <a:custGeom>
                <a:avLst/>
                <a:gdLst>
                  <a:gd name="T0" fmla="*/ 14 w 45"/>
                  <a:gd name="T1" fmla="*/ 1 h 46"/>
                  <a:gd name="T2" fmla="*/ 39 w 45"/>
                  <a:gd name="T3" fmla="*/ 6 h 46"/>
                  <a:gd name="T4" fmla="*/ 45 w 45"/>
                  <a:gd name="T5" fmla="*/ 14 h 46"/>
                  <a:gd name="T6" fmla="*/ 40 w 45"/>
                  <a:gd name="T7" fmla="*/ 40 h 46"/>
                  <a:gd name="T8" fmla="*/ 31 w 45"/>
                  <a:gd name="T9" fmla="*/ 46 h 46"/>
                  <a:gd name="T10" fmla="*/ 6 w 45"/>
                  <a:gd name="T11" fmla="*/ 41 h 46"/>
                  <a:gd name="T12" fmla="*/ 1 w 45"/>
                  <a:gd name="T13" fmla="*/ 32 h 46"/>
                  <a:gd name="T14" fmla="*/ 6 w 45"/>
                  <a:gd name="T15" fmla="*/ 7 h 46"/>
                  <a:gd name="T16" fmla="*/ 14 w 45"/>
                  <a:gd name="T17" fmla="*/ 1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5" h="46">
                    <a:moveTo>
                      <a:pt x="14" y="1"/>
                    </a:moveTo>
                    <a:cubicBezTo>
                      <a:pt x="39" y="6"/>
                      <a:pt x="39" y="6"/>
                      <a:pt x="39" y="6"/>
                    </a:cubicBezTo>
                    <a:cubicBezTo>
                      <a:pt x="43" y="7"/>
                      <a:pt x="45" y="10"/>
                      <a:pt x="45" y="14"/>
                    </a:cubicBezTo>
                    <a:cubicBezTo>
                      <a:pt x="40" y="40"/>
                      <a:pt x="40" y="40"/>
                      <a:pt x="40" y="40"/>
                    </a:cubicBezTo>
                    <a:cubicBezTo>
                      <a:pt x="39" y="44"/>
                      <a:pt x="35" y="46"/>
                      <a:pt x="31" y="46"/>
                    </a:cubicBezTo>
                    <a:cubicBezTo>
                      <a:pt x="6" y="41"/>
                      <a:pt x="6" y="41"/>
                      <a:pt x="6" y="41"/>
                    </a:cubicBezTo>
                    <a:cubicBezTo>
                      <a:pt x="3" y="40"/>
                      <a:pt x="0" y="36"/>
                      <a:pt x="1" y="32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6" y="3"/>
                      <a:pt x="10" y="0"/>
                      <a:pt x="14" y="1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828" name="Freeform 92"/>
              <p:cNvSpPr>
                <a:spLocks/>
              </p:cNvSpPr>
              <p:nvPr/>
            </p:nvSpPr>
            <p:spPr bwMode="auto">
              <a:xfrm>
                <a:off x="589" y="2153"/>
                <a:ext cx="57" cy="57"/>
              </a:xfrm>
              <a:custGeom>
                <a:avLst/>
                <a:gdLst>
                  <a:gd name="T0" fmla="*/ 14 w 45"/>
                  <a:gd name="T1" fmla="*/ 0 h 45"/>
                  <a:gd name="T2" fmla="*/ 39 w 45"/>
                  <a:gd name="T3" fmla="*/ 5 h 45"/>
                  <a:gd name="T4" fmla="*/ 45 w 45"/>
                  <a:gd name="T5" fmla="*/ 13 h 45"/>
                  <a:gd name="T6" fmla="*/ 40 w 45"/>
                  <a:gd name="T7" fmla="*/ 39 h 45"/>
                  <a:gd name="T8" fmla="*/ 32 w 45"/>
                  <a:gd name="T9" fmla="*/ 45 h 45"/>
                  <a:gd name="T10" fmla="*/ 6 w 45"/>
                  <a:gd name="T11" fmla="*/ 40 h 45"/>
                  <a:gd name="T12" fmla="*/ 1 w 45"/>
                  <a:gd name="T13" fmla="*/ 32 h 45"/>
                  <a:gd name="T14" fmla="*/ 6 w 45"/>
                  <a:gd name="T15" fmla="*/ 6 h 45"/>
                  <a:gd name="T16" fmla="*/ 14 w 45"/>
                  <a:gd name="T17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5" h="45">
                    <a:moveTo>
                      <a:pt x="14" y="0"/>
                    </a:moveTo>
                    <a:cubicBezTo>
                      <a:pt x="39" y="5"/>
                      <a:pt x="39" y="5"/>
                      <a:pt x="39" y="5"/>
                    </a:cubicBezTo>
                    <a:cubicBezTo>
                      <a:pt x="43" y="6"/>
                      <a:pt x="45" y="10"/>
                      <a:pt x="45" y="13"/>
                    </a:cubicBezTo>
                    <a:cubicBezTo>
                      <a:pt x="40" y="39"/>
                      <a:pt x="40" y="39"/>
                      <a:pt x="40" y="39"/>
                    </a:cubicBezTo>
                    <a:cubicBezTo>
                      <a:pt x="39" y="43"/>
                      <a:pt x="35" y="45"/>
                      <a:pt x="32" y="45"/>
                    </a:cubicBezTo>
                    <a:cubicBezTo>
                      <a:pt x="6" y="40"/>
                      <a:pt x="6" y="40"/>
                      <a:pt x="6" y="40"/>
                    </a:cubicBezTo>
                    <a:cubicBezTo>
                      <a:pt x="3" y="39"/>
                      <a:pt x="0" y="35"/>
                      <a:pt x="1" y="32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7" y="2"/>
                      <a:pt x="10" y="0"/>
                      <a:pt x="14" y="0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829" name="Freeform 93"/>
              <p:cNvSpPr>
                <a:spLocks/>
              </p:cNvSpPr>
              <p:nvPr/>
            </p:nvSpPr>
            <p:spPr bwMode="auto">
              <a:xfrm>
                <a:off x="650" y="2164"/>
                <a:ext cx="58" cy="58"/>
              </a:xfrm>
              <a:custGeom>
                <a:avLst/>
                <a:gdLst>
                  <a:gd name="T0" fmla="*/ 14 w 46"/>
                  <a:gd name="T1" fmla="*/ 1 h 46"/>
                  <a:gd name="T2" fmla="*/ 39 w 46"/>
                  <a:gd name="T3" fmla="*/ 5 h 46"/>
                  <a:gd name="T4" fmla="*/ 45 w 46"/>
                  <a:gd name="T5" fmla="*/ 14 h 46"/>
                  <a:gd name="T6" fmla="*/ 40 w 46"/>
                  <a:gd name="T7" fmla="*/ 39 h 46"/>
                  <a:gd name="T8" fmla="*/ 32 w 46"/>
                  <a:gd name="T9" fmla="*/ 45 h 46"/>
                  <a:gd name="T10" fmla="*/ 7 w 46"/>
                  <a:gd name="T11" fmla="*/ 40 h 46"/>
                  <a:gd name="T12" fmla="*/ 1 w 46"/>
                  <a:gd name="T13" fmla="*/ 32 h 46"/>
                  <a:gd name="T14" fmla="*/ 6 w 46"/>
                  <a:gd name="T15" fmla="*/ 6 h 46"/>
                  <a:gd name="T16" fmla="*/ 14 w 46"/>
                  <a:gd name="T17" fmla="*/ 1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6" h="46">
                    <a:moveTo>
                      <a:pt x="14" y="1"/>
                    </a:moveTo>
                    <a:cubicBezTo>
                      <a:pt x="39" y="5"/>
                      <a:pt x="39" y="5"/>
                      <a:pt x="39" y="5"/>
                    </a:cubicBezTo>
                    <a:cubicBezTo>
                      <a:pt x="43" y="6"/>
                      <a:pt x="46" y="10"/>
                      <a:pt x="45" y="14"/>
                    </a:cubicBezTo>
                    <a:cubicBezTo>
                      <a:pt x="40" y="39"/>
                      <a:pt x="40" y="39"/>
                      <a:pt x="40" y="39"/>
                    </a:cubicBezTo>
                    <a:cubicBezTo>
                      <a:pt x="39" y="43"/>
                      <a:pt x="35" y="46"/>
                      <a:pt x="32" y="45"/>
                    </a:cubicBezTo>
                    <a:cubicBezTo>
                      <a:pt x="7" y="40"/>
                      <a:pt x="7" y="40"/>
                      <a:pt x="7" y="40"/>
                    </a:cubicBezTo>
                    <a:cubicBezTo>
                      <a:pt x="3" y="39"/>
                      <a:pt x="0" y="36"/>
                      <a:pt x="1" y="32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7" y="2"/>
                      <a:pt x="10" y="0"/>
                      <a:pt x="14" y="1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830" name="Freeform 94"/>
              <p:cNvSpPr>
                <a:spLocks/>
              </p:cNvSpPr>
              <p:nvPr/>
            </p:nvSpPr>
            <p:spPr bwMode="auto">
              <a:xfrm>
                <a:off x="711" y="2175"/>
                <a:ext cx="58" cy="59"/>
              </a:xfrm>
              <a:custGeom>
                <a:avLst/>
                <a:gdLst>
                  <a:gd name="T0" fmla="*/ 14 w 46"/>
                  <a:gd name="T1" fmla="*/ 1 h 46"/>
                  <a:gd name="T2" fmla="*/ 39 w 46"/>
                  <a:gd name="T3" fmla="*/ 6 h 46"/>
                  <a:gd name="T4" fmla="*/ 45 w 46"/>
                  <a:gd name="T5" fmla="*/ 14 h 46"/>
                  <a:gd name="T6" fmla="*/ 40 w 46"/>
                  <a:gd name="T7" fmla="*/ 40 h 46"/>
                  <a:gd name="T8" fmla="*/ 32 w 46"/>
                  <a:gd name="T9" fmla="*/ 45 h 46"/>
                  <a:gd name="T10" fmla="*/ 7 w 46"/>
                  <a:gd name="T11" fmla="*/ 40 h 46"/>
                  <a:gd name="T12" fmla="*/ 1 w 46"/>
                  <a:gd name="T13" fmla="*/ 32 h 46"/>
                  <a:gd name="T14" fmla="*/ 6 w 46"/>
                  <a:gd name="T15" fmla="*/ 6 h 46"/>
                  <a:gd name="T16" fmla="*/ 14 w 46"/>
                  <a:gd name="T17" fmla="*/ 1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6" h="46">
                    <a:moveTo>
                      <a:pt x="14" y="1"/>
                    </a:moveTo>
                    <a:cubicBezTo>
                      <a:pt x="39" y="6"/>
                      <a:pt x="39" y="6"/>
                      <a:pt x="39" y="6"/>
                    </a:cubicBezTo>
                    <a:cubicBezTo>
                      <a:pt x="43" y="6"/>
                      <a:pt x="46" y="10"/>
                      <a:pt x="45" y="14"/>
                    </a:cubicBezTo>
                    <a:cubicBezTo>
                      <a:pt x="40" y="40"/>
                      <a:pt x="40" y="40"/>
                      <a:pt x="40" y="40"/>
                    </a:cubicBezTo>
                    <a:cubicBezTo>
                      <a:pt x="39" y="43"/>
                      <a:pt x="35" y="46"/>
                      <a:pt x="32" y="45"/>
                    </a:cubicBezTo>
                    <a:cubicBezTo>
                      <a:pt x="7" y="40"/>
                      <a:pt x="7" y="40"/>
                      <a:pt x="7" y="40"/>
                    </a:cubicBezTo>
                    <a:cubicBezTo>
                      <a:pt x="3" y="40"/>
                      <a:pt x="0" y="36"/>
                      <a:pt x="1" y="32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7" y="3"/>
                      <a:pt x="10" y="0"/>
                      <a:pt x="14" y="1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831" name="Freeform 95"/>
              <p:cNvSpPr>
                <a:spLocks/>
              </p:cNvSpPr>
              <p:nvPr/>
            </p:nvSpPr>
            <p:spPr bwMode="auto">
              <a:xfrm>
                <a:off x="771" y="2187"/>
                <a:ext cx="58" cy="58"/>
              </a:xfrm>
              <a:custGeom>
                <a:avLst/>
                <a:gdLst>
                  <a:gd name="T0" fmla="*/ 14 w 46"/>
                  <a:gd name="T1" fmla="*/ 1 h 46"/>
                  <a:gd name="T2" fmla="*/ 39 w 46"/>
                  <a:gd name="T3" fmla="*/ 6 h 46"/>
                  <a:gd name="T4" fmla="*/ 45 w 46"/>
                  <a:gd name="T5" fmla="*/ 14 h 46"/>
                  <a:gd name="T6" fmla="*/ 40 w 46"/>
                  <a:gd name="T7" fmla="*/ 40 h 46"/>
                  <a:gd name="T8" fmla="*/ 32 w 46"/>
                  <a:gd name="T9" fmla="*/ 45 h 46"/>
                  <a:gd name="T10" fmla="*/ 7 w 46"/>
                  <a:gd name="T11" fmla="*/ 41 h 46"/>
                  <a:gd name="T12" fmla="*/ 1 w 46"/>
                  <a:gd name="T13" fmla="*/ 32 h 46"/>
                  <a:gd name="T14" fmla="*/ 6 w 46"/>
                  <a:gd name="T15" fmla="*/ 7 h 46"/>
                  <a:gd name="T16" fmla="*/ 14 w 46"/>
                  <a:gd name="T17" fmla="*/ 1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6" h="46">
                    <a:moveTo>
                      <a:pt x="14" y="1"/>
                    </a:moveTo>
                    <a:cubicBezTo>
                      <a:pt x="39" y="6"/>
                      <a:pt x="39" y="6"/>
                      <a:pt x="39" y="6"/>
                    </a:cubicBezTo>
                    <a:cubicBezTo>
                      <a:pt x="43" y="7"/>
                      <a:pt x="46" y="10"/>
                      <a:pt x="45" y="14"/>
                    </a:cubicBezTo>
                    <a:cubicBezTo>
                      <a:pt x="40" y="40"/>
                      <a:pt x="40" y="40"/>
                      <a:pt x="40" y="40"/>
                    </a:cubicBezTo>
                    <a:cubicBezTo>
                      <a:pt x="39" y="44"/>
                      <a:pt x="36" y="46"/>
                      <a:pt x="32" y="45"/>
                    </a:cubicBezTo>
                    <a:cubicBezTo>
                      <a:pt x="7" y="41"/>
                      <a:pt x="7" y="41"/>
                      <a:pt x="7" y="41"/>
                    </a:cubicBezTo>
                    <a:cubicBezTo>
                      <a:pt x="3" y="40"/>
                      <a:pt x="0" y="36"/>
                      <a:pt x="1" y="32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7" y="3"/>
                      <a:pt x="10" y="0"/>
                      <a:pt x="14" y="1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832" name="Freeform 96"/>
              <p:cNvSpPr>
                <a:spLocks/>
              </p:cNvSpPr>
              <p:nvPr/>
            </p:nvSpPr>
            <p:spPr bwMode="auto">
              <a:xfrm>
                <a:off x="832" y="2198"/>
                <a:ext cx="58" cy="58"/>
              </a:xfrm>
              <a:custGeom>
                <a:avLst/>
                <a:gdLst>
                  <a:gd name="T0" fmla="*/ 14 w 46"/>
                  <a:gd name="T1" fmla="*/ 1 h 46"/>
                  <a:gd name="T2" fmla="*/ 39 w 46"/>
                  <a:gd name="T3" fmla="*/ 6 h 46"/>
                  <a:gd name="T4" fmla="*/ 45 w 46"/>
                  <a:gd name="T5" fmla="*/ 14 h 46"/>
                  <a:gd name="T6" fmla="*/ 40 w 46"/>
                  <a:gd name="T7" fmla="*/ 40 h 46"/>
                  <a:gd name="T8" fmla="*/ 32 w 46"/>
                  <a:gd name="T9" fmla="*/ 46 h 46"/>
                  <a:gd name="T10" fmla="*/ 7 w 46"/>
                  <a:gd name="T11" fmla="*/ 41 h 46"/>
                  <a:gd name="T12" fmla="*/ 1 w 46"/>
                  <a:gd name="T13" fmla="*/ 33 h 46"/>
                  <a:gd name="T14" fmla="*/ 6 w 46"/>
                  <a:gd name="T15" fmla="*/ 7 h 46"/>
                  <a:gd name="T16" fmla="*/ 14 w 46"/>
                  <a:gd name="T17" fmla="*/ 1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6" h="46">
                    <a:moveTo>
                      <a:pt x="14" y="1"/>
                    </a:moveTo>
                    <a:cubicBezTo>
                      <a:pt x="39" y="6"/>
                      <a:pt x="39" y="6"/>
                      <a:pt x="39" y="6"/>
                    </a:cubicBezTo>
                    <a:cubicBezTo>
                      <a:pt x="43" y="7"/>
                      <a:pt x="46" y="10"/>
                      <a:pt x="45" y="14"/>
                    </a:cubicBezTo>
                    <a:cubicBezTo>
                      <a:pt x="40" y="40"/>
                      <a:pt x="40" y="40"/>
                      <a:pt x="40" y="40"/>
                    </a:cubicBezTo>
                    <a:cubicBezTo>
                      <a:pt x="39" y="44"/>
                      <a:pt x="36" y="46"/>
                      <a:pt x="32" y="46"/>
                    </a:cubicBezTo>
                    <a:cubicBezTo>
                      <a:pt x="7" y="41"/>
                      <a:pt x="7" y="41"/>
                      <a:pt x="7" y="41"/>
                    </a:cubicBezTo>
                    <a:cubicBezTo>
                      <a:pt x="3" y="40"/>
                      <a:pt x="0" y="36"/>
                      <a:pt x="1" y="33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7" y="3"/>
                      <a:pt x="11" y="0"/>
                      <a:pt x="14" y="1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833" name="Freeform 97"/>
              <p:cNvSpPr>
                <a:spLocks/>
              </p:cNvSpPr>
              <p:nvPr/>
            </p:nvSpPr>
            <p:spPr bwMode="auto">
              <a:xfrm>
                <a:off x="893" y="2211"/>
                <a:ext cx="58" cy="58"/>
              </a:xfrm>
              <a:custGeom>
                <a:avLst/>
                <a:gdLst>
                  <a:gd name="T0" fmla="*/ 14 w 46"/>
                  <a:gd name="T1" fmla="*/ 0 h 46"/>
                  <a:gd name="T2" fmla="*/ 39 w 46"/>
                  <a:gd name="T3" fmla="*/ 5 h 46"/>
                  <a:gd name="T4" fmla="*/ 45 w 46"/>
                  <a:gd name="T5" fmla="*/ 14 h 46"/>
                  <a:gd name="T6" fmla="*/ 40 w 46"/>
                  <a:gd name="T7" fmla="*/ 39 h 46"/>
                  <a:gd name="T8" fmla="*/ 32 w 46"/>
                  <a:gd name="T9" fmla="*/ 45 h 46"/>
                  <a:gd name="T10" fmla="*/ 7 w 46"/>
                  <a:gd name="T11" fmla="*/ 40 h 46"/>
                  <a:gd name="T12" fmla="*/ 1 w 46"/>
                  <a:gd name="T13" fmla="*/ 32 h 46"/>
                  <a:gd name="T14" fmla="*/ 6 w 46"/>
                  <a:gd name="T15" fmla="*/ 6 h 46"/>
                  <a:gd name="T16" fmla="*/ 14 w 46"/>
                  <a:gd name="T17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6" h="46">
                    <a:moveTo>
                      <a:pt x="14" y="0"/>
                    </a:moveTo>
                    <a:cubicBezTo>
                      <a:pt x="39" y="5"/>
                      <a:pt x="39" y="5"/>
                      <a:pt x="39" y="5"/>
                    </a:cubicBezTo>
                    <a:cubicBezTo>
                      <a:pt x="43" y="6"/>
                      <a:pt x="46" y="10"/>
                      <a:pt x="45" y="14"/>
                    </a:cubicBezTo>
                    <a:cubicBezTo>
                      <a:pt x="40" y="39"/>
                      <a:pt x="40" y="39"/>
                      <a:pt x="40" y="39"/>
                    </a:cubicBezTo>
                    <a:cubicBezTo>
                      <a:pt x="39" y="43"/>
                      <a:pt x="36" y="46"/>
                      <a:pt x="32" y="45"/>
                    </a:cubicBezTo>
                    <a:cubicBezTo>
                      <a:pt x="7" y="40"/>
                      <a:pt x="7" y="40"/>
                      <a:pt x="7" y="40"/>
                    </a:cubicBezTo>
                    <a:cubicBezTo>
                      <a:pt x="3" y="39"/>
                      <a:pt x="0" y="36"/>
                      <a:pt x="1" y="32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7" y="2"/>
                      <a:pt x="11" y="0"/>
                      <a:pt x="14" y="0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834" name="Freeform 98"/>
              <p:cNvSpPr>
                <a:spLocks/>
              </p:cNvSpPr>
              <p:nvPr/>
            </p:nvSpPr>
            <p:spPr bwMode="auto">
              <a:xfrm>
                <a:off x="955" y="2222"/>
                <a:ext cx="82" cy="63"/>
              </a:xfrm>
              <a:custGeom>
                <a:avLst/>
                <a:gdLst>
                  <a:gd name="T0" fmla="*/ 14 w 65"/>
                  <a:gd name="T1" fmla="*/ 1 h 50"/>
                  <a:gd name="T2" fmla="*/ 59 w 65"/>
                  <a:gd name="T3" fmla="*/ 9 h 50"/>
                  <a:gd name="T4" fmla="*/ 65 w 65"/>
                  <a:gd name="T5" fmla="*/ 18 h 50"/>
                  <a:gd name="T6" fmla="*/ 60 w 65"/>
                  <a:gd name="T7" fmla="*/ 43 h 50"/>
                  <a:gd name="T8" fmla="*/ 51 w 65"/>
                  <a:gd name="T9" fmla="*/ 49 h 50"/>
                  <a:gd name="T10" fmla="*/ 6 w 65"/>
                  <a:gd name="T11" fmla="*/ 40 h 50"/>
                  <a:gd name="T12" fmla="*/ 0 w 65"/>
                  <a:gd name="T13" fmla="*/ 32 h 50"/>
                  <a:gd name="T14" fmla="*/ 5 w 65"/>
                  <a:gd name="T15" fmla="*/ 6 h 50"/>
                  <a:gd name="T16" fmla="*/ 14 w 65"/>
                  <a:gd name="T17" fmla="*/ 1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5" h="50">
                    <a:moveTo>
                      <a:pt x="14" y="1"/>
                    </a:moveTo>
                    <a:cubicBezTo>
                      <a:pt x="59" y="9"/>
                      <a:pt x="59" y="9"/>
                      <a:pt x="59" y="9"/>
                    </a:cubicBezTo>
                    <a:cubicBezTo>
                      <a:pt x="63" y="10"/>
                      <a:pt x="65" y="14"/>
                      <a:pt x="65" y="18"/>
                    </a:cubicBezTo>
                    <a:cubicBezTo>
                      <a:pt x="60" y="43"/>
                      <a:pt x="60" y="43"/>
                      <a:pt x="60" y="43"/>
                    </a:cubicBezTo>
                    <a:cubicBezTo>
                      <a:pt x="59" y="47"/>
                      <a:pt x="55" y="50"/>
                      <a:pt x="51" y="49"/>
                    </a:cubicBezTo>
                    <a:cubicBezTo>
                      <a:pt x="6" y="40"/>
                      <a:pt x="6" y="40"/>
                      <a:pt x="6" y="40"/>
                    </a:cubicBezTo>
                    <a:cubicBezTo>
                      <a:pt x="2" y="40"/>
                      <a:pt x="0" y="36"/>
                      <a:pt x="0" y="32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6" y="3"/>
                      <a:pt x="10" y="0"/>
                      <a:pt x="14" y="1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835" name="Freeform 99"/>
              <p:cNvSpPr>
                <a:spLocks/>
              </p:cNvSpPr>
              <p:nvPr/>
            </p:nvSpPr>
            <p:spPr bwMode="auto">
              <a:xfrm>
                <a:off x="273" y="2153"/>
                <a:ext cx="57" cy="58"/>
              </a:xfrm>
              <a:custGeom>
                <a:avLst/>
                <a:gdLst>
                  <a:gd name="T0" fmla="*/ 14 w 45"/>
                  <a:gd name="T1" fmla="*/ 0 h 46"/>
                  <a:gd name="T2" fmla="*/ 39 w 45"/>
                  <a:gd name="T3" fmla="*/ 5 h 46"/>
                  <a:gd name="T4" fmla="*/ 45 w 45"/>
                  <a:gd name="T5" fmla="*/ 14 h 46"/>
                  <a:gd name="T6" fmla="*/ 40 w 45"/>
                  <a:gd name="T7" fmla="*/ 39 h 46"/>
                  <a:gd name="T8" fmla="*/ 31 w 45"/>
                  <a:gd name="T9" fmla="*/ 45 h 46"/>
                  <a:gd name="T10" fmla="*/ 6 w 45"/>
                  <a:gd name="T11" fmla="*/ 40 h 46"/>
                  <a:gd name="T12" fmla="*/ 1 w 45"/>
                  <a:gd name="T13" fmla="*/ 32 h 46"/>
                  <a:gd name="T14" fmla="*/ 6 w 45"/>
                  <a:gd name="T15" fmla="*/ 6 h 46"/>
                  <a:gd name="T16" fmla="*/ 14 w 45"/>
                  <a:gd name="T17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5" h="46">
                    <a:moveTo>
                      <a:pt x="14" y="0"/>
                    </a:moveTo>
                    <a:cubicBezTo>
                      <a:pt x="39" y="5"/>
                      <a:pt x="39" y="5"/>
                      <a:pt x="39" y="5"/>
                    </a:cubicBezTo>
                    <a:cubicBezTo>
                      <a:pt x="43" y="6"/>
                      <a:pt x="45" y="10"/>
                      <a:pt x="45" y="14"/>
                    </a:cubicBezTo>
                    <a:cubicBezTo>
                      <a:pt x="40" y="39"/>
                      <a:pt x="40" y="39"/>
                      <a:pt x="40" y="39"/>
                    </a:cubicBezTo>
                    <a:cubicBezTo>
                      <a:pt x="39" y="43"/>
                      <a:pt x="35" y="46"/>
                      <a:pt x="31" y="45"/>
                    </a:cubicBezTo>
                    <a:cubicBezTo>
                      <a:pt x="6" y="40"/>
                      <a:pt x="6" y="40"/>
                      <a:pt x="6" y="40"/>
                    </a:cubicBezTo>
                    <a:cubicBezTo>
                      <a:pt x="3" y="39"/>
                      <a:pt x="0" y="36"/>
                      <a:pt x="1" y="32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6" y="2"/>
                      <a:pt x="10" y="0"/>
                      <a:pt x="14" y="0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836" name="Freeform 100"/>
              <p:cNvSpPr>
                <a:spLocks/>
              </p:cNvSpPr>
              <p:nvPr/>
            </p:nvSpPr>
            <p:spPr bwMode="auto">
              <a:xfrm>
                <a:off x="334" y="2164"/>
                <a:ext cx="57" cy="58"/>
              </a:xfrm>
              <a:custGeom>
                <a:avLst/>
                <a:gdLst>
                  <a:gd name="T0" fmla="*/ 14 w 45"/>
                  <a:gd name="T1" fmla="*/ 1 h 46"/>
                  <a:gd name="T2" fmla="*/ 39 w 45"/>
                  <a:gd name="T3" fmla="*/ 6 h 46"/>
                  <a:gd name="T4" fmla="*/ 45 w 45"/>
                  <a:gd name="T5" fmla="*/ 14 h 46"/>
                  <a:gd name="T6" fmla="*/ 40 w 45"/>
                  <a:gd name="T7" fmla="*/ 40 h 46"/>
                  <a:gd name="T8" fmla="*/ 32 w 45"/>
                  <a:gd name="T9" fmla="*/ 45 h 46"/>
                  <a:gd name="T10" fmla="*/ 6 w 45"/>
                  <a:gd name="T11" fmla="*/ 40 h 46"/>
                  <a:gd name="T12" fmla="*/ 1 w 45"/>
                  <a:gd name="T13" fmla="*/ 32 h 46"/>
                  <a:gd name="T14" fmla="*/ 6 w 45"/>
                  <a:gd name="T15" fmla="*/ 6 h 46"/>
                  <a:gd name="T16" fmla="*/ 14 w 45"/>
                  <a:gd name="T17" fmla="*/ 1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5" h="46">
                    <a:moveTo>
                      <a:pt x="14" y="1"/>
                    </a:moveTo>
                    <a:cubicBezTo>
                      <a:pt x="39" y="6"/>
                      <a:pt x="39" y="6"/>
                      <a:pt x="39" y="6"/>
                    </a:cubicBezTo>
                    <a:cubicBezTo>
                      <a:pt x="43" y="6"/>
                      <a:pt x="45" y="10"/>
                      <a:pt x="45" y="14"/>
                    </a:cubicBezTo>
                    <a:cubicBezTo>
                      <a:pt x="40" y="40"/>
                      <a:pt x="40" y="40"/>
                      <a:pt x="40" y="40"/>
                    </a:cubicBezTo>
                    <a:cubicBezTo>
                      <a:pt x="39" y="43"/>
                      <a:pt x="35" y="46"/>
                      <a:pt x="32" y="45"/>
                    </a:cubicBezTo>
                    <a:cubicBezTo>
                      <a:pt x="6" y="40"/>
                      <a:pt x="6" y="40"/>
                      <a:pt x="6" y="40"/>
                    </a:cubicBezTo>
                    <a:cubicBezTo>
                      <a:pt x="3" y="40"/>
                      <a:pt x="0" y="36"/>
                      <a:pt x="1" y="32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7" y="2"/>
                      <a:pt x="10" y="0"/>
                      <a:pt x="14" y="1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837" name="Freeform 101"/>
              <p:cNvSpPr>
                <a:spLocks/>
              </p:cNvSpPr>
              <p:nvPr/>
            </p:nvSpPr>
            <p:spPr bwMode="auto">
              <a:xfrm>
                <a:off x="394" y="2175"/>
                <a:ext cx="59" cy="59"/>
              </a:xfrm>
              <a:custGeom>
                <a:avLst/>
                <a:gdLst>
                  <a:gd name="T0" fmla="*/ 14 w 46"/>
                  <a:gd name="T1" fmla="*/ 1 h 46"/>
                  <a:gd name="T2" fmla="*/ 39 w 46"/>
                  <a:gd name="T3" fmla="*/ 6 h 46"/>
                  <a:gd name="T4" fmla="*/ 45 w 46"/>
                  <a:gd name="T5" fmla="*/ 14 h 46"/>
                  <a:gd name="T6" fmla="*/ 40 w 46"/>
                  <a:gd name="T7" fmla="*/ 40 h 46"/>
                  <a:gd name="T8" fmla="*/ 32 w 46"/>
                  <a:gd name="T9" fmla="*/ 45 h 46"/>
                  <a:gd name="T10" fmla="*/ 7 w 46"/>
                  <a:gd name="T11" fmla="*/ 41 h 46"/>
                  <a:gd name="T12" fmla="*/ 1 w 46"/>
                  <a:gd name="T13" fmla="*/ 32 h 46"/>
                  <a:gd name="T14" fmla="*/ 6 w 46"/>
                  <a:gd name="T15" fmla="*/ 7 h 46"/>
                  <a:gd name="T16" fmla="*/ 14 w 46"/>
                  <a:gd name="T17" fmla="*/ 1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6" h="46">
                    <a:moveTo>
                      <a:pt x="14" y="1"/>
                    </a:moveTo>
                    <a:cubicBezTo>
                      <a:pt x="39" y="6"/>
                      <a:pt x="39" y="6"/>
                      <a:pt x="39" y="6"/>
                    </a:cubicBezTo>
                    <a:cubicBezTo>
                      <a:pt x="43" y="6"/>
                      <a:pt x="46" y="10"/>
                      <a:pt x="45" y="14"/>
                    </a:cubicBezTo>
                    <a:cubicBezTo>
                      <a:pt x="40" y="40"/>
                      <a:pt x="40" y="40"/>
                      <a:pt x="40" y="40"/>
                    </a:cubicBezTo>
                    <a:cubicBezTo>
                      <a:pt x="39" y="44"/>
                      <a:pt x="35" y="46"/>
                      <a:pt x="32" y="45"/>
                    </a:cubicBezTo>
                    <a:cubicBezTo>
                      <a:pt x="7" y="41"/>
                      <a:pt x="7" y="41"/>
                      <a:pt x="7" y="41"/>
                    </a:cubicBezTo>
                    <a:cubicBezTo>
                      <a:pt x="3" y="40"/>
                      <a:pt x="0" y="36"/>
                      <a:pt x="1" y="32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7" y="3"/>
                      <a:pt x="10" y="0"/>
                      <a:pt x="14" y="1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838" name="Freeform 102"/>
              <p:cNvSpPr>
                <a:spLocks/>
              </p:cNvSpPr>
              <p:nvPr/>
            </p:nvSpPr>
            <p:spPr bwMode="auto">
              <a:xfrm>
                <a:off x="455" y="2187"/>
                <a:ext cx="58" cy="58"/>
              </a:xfrm>
              <a:custGeom>
                <a:avLst/>
                <a:gdLst>
                  <a:gd name="T0" fmla="*/ 14 w 46"/>
                  <a:gd name="T1" fmla="*/ 1 h 46"/>
                  <a:gd name="T2" fmla="*/ 39 w 46"/>
                  <a:gd name="T3" fmla="*/ 6 h 46"/>
                  <a:gd name="T4" fmla="*/ 45 w 46"/>
                  <a:gd name="T5" fmla="*/ 14 h 46"/>
                  <a:gd name="T6" fmla="*/ 40 w 46"/>
                  <a:gd name="T7" fmla="*/ 40 h 46"/>
                  <a:gd name="T8" fmla="*/ 32 w 46"/>
                  <a:gd name="T9" fmla="*/ 46 h 46"/>
                  <a:gd name="T10" fmla="*/ 7 w 46"/>
                  <a:gd name="T11" fmla="*/ 41 h 46"/>
                  <a:gd name="T12" fmla="*/ 1 w 46"/>
                  <a:gd name="T13" fmla="*/ 33 h 46"/>
                  <a:gd name="T14" fmla="*/ 6 w 46"/>
                  <a:gd name="T15" fmla="*/ 7 h 46"/>
                  <a:gd name="T16" fmla="*/ 14 w 46"/>
                  <a:gd name="T17" fmla="*/ 1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6" h="46">
                    <a:moveTo>
                      <a:pt x="14" y="1"/>
                    </a:moveTo>
                    <a:cubicBezTo>
                      <a:pt x="39" y="6"/>
                      <a:pt x="39" y="6"/>
                      <a:pt x="39" y="6"/>
                    </a:cubicBezTo>
                    <a:cubicBezTo>
                      <a:pt x="43" y="7"/>
                      <a:pt x="46" y="10"/>
                      <a:pt x="45" y="14"/>
                    </a:cubicBezTo>
                    <a:cubicBezTo>
                      <a:pt x="40" y="40"/>
                      <a:pt x="40" y="40"/>
                      <a:pt x="40" y="40"/>
                    </a:cubicBezTo>
                    <a:cubicBezTo>
                      <a:pt x="39" y="44"/>
                      <a:pt x="35" y="46"/>
                      <a:pt x="32" y="46"/>
                    </a:cubicBezTo>
                    <a:cubicBezTo>
                      <a:pt x="7" y="41"/>
                      <a:pt x="7" y="41"/>
                      <a:pt x="7" y="41"/>
                    </a:cubicBezTo>
                    <a:cubicBezTo>
                      <a:pt x="3" y="40"/>
                      <a:pt x="0" y="36"/>
                      <a:pt x="1" y="33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7" y="3"/>
                      <a:pt x="10" y="0"/>
                      <a:pt x="14" y="1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839" name="Freeform 103"/>
              <p:cNvSpPr>
                <a:spLocks/>
              </p:cNvSpPr>
              <p:nvPr/>
            </p:nvSpPr>
            <p:spPr bwMode="auto">
              <a:xfrm>
                <a:off x="516" y="2199"/>
                <a:ext cx="58" cy="59"/>
              </a:xfrm>
              <a:custGeom>
                <a:avLst/>
                <a:gdLst>
                  <a:gd name="T0" fmla="*/ 14 w 46"/>
                  <a:gd name="T1" fmla="*/ 0 h 46"/>
                  <a:gd name="T2" fmla="*/ 39 w 46"/>
                  <a:gd name="T3" fmla="*/ 5 h 46"/>
                  <a:gd name="T4" fmla="*/ 45 w 46"/>
                  <a:gd name="T5" fmla="*/ 14 h 46"/>
                  <a:gd name="T6" fmla="*/ 40 w 46"/>
                  <a:gd name="T7" fmla="*/ 39 h 46"/>
                  <a:gd name="T8" fmla="*/ 32 w 46"/>
                  <a:gd name="T9" fmla="*/ 45 h 46"/>
                  <a:gd name="T10" fmla="*/ 7 w 46"/>
                  <a:gd name="T11" fmla="*/ 40 h 46"/>
                  <a:gd name="T12" fmla="*/ 1 w 46"/>
                  <a:gd name="T13" fmla="*/ 32 h 46"/>
                  <a:gd name="T14" fmla="*/ 6 w 46"/>
                  <a:gd name="T15" fmla="*/ 6 h 46"/>
                  <a:gd name="T16" fmla="*/ 14 w 46"/>
                  <a:gd name="T17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6" h="46">
                    <a:moveTo>
                      <a:pt x="14" y="0"/>
                    </a:moveTo>
                    <a:cubicBezTo>
                      <a:pt x="39" y="5"/>
                      <a:pt x="39" y="5"/>
                      <a:pt x="39" y="5"/>
                    </a:cubicBezTo>
                    <a:cubicBezTo>
                      <a:pt x="43" y="6"/>
                      <a:pt x="46" y="10"/>
                      <a:pt x="45" y="14"/>
                    </a:cubicBezTo>
                    <a:cubicBezTo>
                      <a:pt x="40" y="39"/>
                      <a:pt x="40" y="39"/>
                      <a:pt x="40" y="39"/>
                    </a:cubicBezTo>
                    <a:cubicBezTo>
                      <a:pt x="39" y="43"/>
                      <a:pt x="36" y="46"/>
                      <a:pt x="32" y="45"/>
                    </a:cubicBezTo>
                    <a:cubicBezTo>
                      <a:pt x="7" y="40"/>
                      <a:pt x="7" y="40"/>
                      <a:pt x="7" y="40"/>
                    </a:cubicBezTo>
                    <a:cubicBezTo>
                      <a:pt x="3" y="39"/>
                      <a:pt x="0" y="36"/>
                      <a:pt x="1" y="32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7" y="2"/>
                      <a:pt x="10" y="0"/>
                      <a:pt x="14" y="0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840" name="Freeform 104"/>
              <p:cNvSpPr>
                <a:spLocks/>
              </p:cNvSpPr>
              <p:nvPr/>
            </p:nvSpPr>
            <p:spPr bwMode="auto">
              <a:xfrm>
                <a:off x="577" y="2211"/>
                <a:ext cx="58" cy="58"/>
              </a:xfrm>
              <a:custGeom>
                <a:avLst/>
                <a:gdLst>
                  <a:gd name="T0" fmla="*/ 14 w 46"/>
                  <a:gd name="T1" fmla="*/ 1 h 46"/>
                  <a:gd name="T2" fmla="*/ 39 w 46"/>
                  <a:gd name="T3" fmla="*/ 5 h 46"/>
                  <a:gd name="T4" fmla="*/ 45 w 46"/>
                  <a:gd name="T5" fmla="*/ 14 h 46"/>
                  <a:gd name="T6" fmla="*/ 40 w 46"/>
                  <a:gd name="T7" fmla="*/ 39 h 46"/>
                  <a:gd name="T8" fmla="*/ 32 w 46"/>
                  <a:gd name="T9" fmla="*/ 45 h 46"/>
                  <a:gd name="T10" fmla="*/ 7 w 46"/>
                  <a:gd name="T11" fmla="*/ 40 h 46"/>
                  <a:gd name="T12" fmla="*/ 1 w 46"/>
                  <a:gd name="T13" fmla="*/ 32 h 46"/>
                  <a:gd name="T14" fmla="*/ 6 w 46"/>
                  <a:gd name="T15" fmla="*/ 6 h 46"/>
                  <a:gd name="T16" fmla="*/ 14 w 46"/>
                  <a:gd name="T17" fmla="*/ 1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6" h="46">
                    <a:moveTo>
                      <a:pt x="14" y="1"/>
                    </a:moveTo>
                    <a:cubicBezTo>
                      <a:pt x="39" y="5"/>
                      <a:pt x="39" y="5"/>
                      <a:pt x="39" y="5"/>
                    </a:cubicBezTo>
                    <a:cubicBezTo>
                      <a:pt x="43" y="6"/>
                      <a:pt x="46" y="10"/>
                      <a:pt x="45" y="14"/>
                    </a:cubicBezTo>
                    <a:cubicBezTo>
                      <a:pt x="40" y="39"/>
                      <a:pt x="40" y="39"/>
                      <a:pt x="40" y="39"/>
                    </a:cubicBezTo>
                    <a:cubicBezTo>
                      <a:pt x="39" y="43"/>
                      <a:pt x="36" y="46"/>
                      <a:pt x="32" y="45"/>
                    </a:cubicBezTo>
                    <a:cubicBezTo>
                      <a:pt x="7" y="40"/>
                      <a:pt x="7" y="40"/>
                      <a:pt x="7" y="40"/>
                    </a:cubicBezTo>
                    <a:cubicBezTo>
                      <a:pt x="3" y="40"/>
                      <a:pt x="0" y="36"/>
                      <a:pt x="1" y="32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7" y="2"/>
                      <a:pt x="11" y="0"/>
                      <a:pt x="14" y="1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841" name="Freeform 105"/>
              <p:cNvSpPr>
                <a:spLocks/>
              </p:cNvSpPr>
              <p:nvPr/>
            </p:nvSpPr>
            <p:spPr bwMode="auto">
              <a:xfrm>
                <a:off x="637" y="2222"/>
                <a:ext cx="58" cy="58"/>
              </a:xfrm>
              <a:custGeom>
                <a:avLst/>
                <a:gdLst>
                  <a:gd name="T0" fmla="*/ 14 w 46"/>
                  <a:gd name="T1" fmla="*/ 1 h 46"/>
                  <a:gd name="T2" fmla="*/ 39 w 46"/>
                  <a:gd name="T3" fmla="*/ 6 h 46"/>
                  <a:gd name="T4" fmla="*/ 45 w 46"/>
                  <a:gd name="T5" fmla="*/ 14 h 46"/>
                  <a:gd name="T6" fmla="*/ 40 w 46"/>
                  <a:gd name="T7" fmla="*/ 40 h 46"/>
                  <a:gd name="T8" fmla="*/ 32 w 46"/>
                  <a:gd name="T9" fmla="*/ 45 h 46"/>
                  <a:gd name="T10" fmla="*/ 7 w 46"/>
                  <a:gd name="T11" fmla="*/ 41 h 46"/>
                  <a:gd name="T12" fmla="*/ 1 w 46"/>
                  <a:gd name="T13" fmla="*/ 32 h 46"/>
                  <a:gd name="T14" fmla="*/ 6 w 46"/>
                  <a:gd name="T15" fmla="*/ 6 h 46"/>
                  <a:gd name="T16" fmla="*/ 14 w 46"/>
                  <a:gd name="T17" fmla="*/ 1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6" h="46">
                    <a:moveTo>
                      <a:pt x="14" y="1"/>
                    </a:moveTo>
                    <a:cubicBezTo>
                      <a:pt x="39" y="6"/>
                      <a:pt x="39" y="6"/>
                      <a:pt x="39" y="6"/>
                    </a:cubicBezTo>
                    <a:cubicBezTo>
                      <a:pt x="43" y="6"/>
                      <a:pt x="46" y="10"/>
                      <a:pt x="45" y="14"/>
                    </a:cubicBezTo>
                    <a:cubicBezTo>
                      <a:pt x="40" y="40"/>
                      <a:pt x="40" y="40"/>
                      <a:pt x="40" y="40"/>
                    </a:cubicBezTo>
                    <a:cubicBezTo>
                      <a:pt x="39" y="44"/>
                      <a:pt x="36" y="46"/>
                      <a:pt x="32" y="45"/>
                    </a:cubicBezTo>
                    <a:cubicBezTo>
                      <a:pt x="7" y="41"/>
                      <a:pt x="7" y="41"/>
                      <a:pt x="7" y="41"/>
                    </a:cubicBezTo>
                    <a:cubicBezTo>
                      <a:pt x="3" y="40"/>
                      <a:pt x="0" y="36"/>
                      <a:pt x="1" y="32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7" y="3"/>
                      <a:pt x="11" y="0"/>
                      <a:pt x="14" y="1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842" name="Freeform 106"/>
              <p:cNvSpPr>
                <a:spLocks/>
              </p:cNvSpPr>
              <p:nvPr/>
            </p:nvSpPr>
            <p:spPr bwMode="auto">
              <a:xfrm>
                <a:off x="699" y="2234"/>
                <a:ext cx="57" cy="58"/>
              </a:xfrm>
              <a:custGeom>
                <a:avLst/>
                <a:gdLst>
                  <a:gd name="T0" fmla="*/ 14 w 45"/>
                  <a:gd name="T1" fmla="*/ 1 h 46"/>
                  <a:gd name="T2" fmla="*/ 39 w 45"/>
                  <a:gd name="T3" fmla="*/ 6 h 46"/>
                  <a:gd name="T4" fmla="*/ 44 w 45"/>
                  <a:gd name="T5" fmla="*/ 14 h 46"/>
                  <a:gd name="T6" fmla="*/ 39 w 45"/>
                  <a:gd name="T7" fmla="*/ 40 h 46"/>
                  <a:gd name="T8" fmla="*/ 31 w 45"/>
                  <a:gd name="T9" fmla="*/ 46 h 46"/>
                  <a:gd name="T10" fmla="*/ 6 w 45"/>
                  <a:gd name="T11" fmla="*/ 41 h 46"/>
                  <a:gd name="T12" fmla="*/ 0 w 45"/>
                  <a:gd name="T13" fmla="*/ 32 h 46"/>
                  <a:gd name="T14" fmla="*/ 5 w 45"/>
                  <a:gd name="T15" fmla="*/ 7 h 46"/>
                  <a:gd name="T16" fmla="*/ 14 w 45"/>
                  <a:gd name="T17" fmla="*/ 1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5" h="46">
                    <a:moveTo>
                      <a:pt x="14" y="1"/>
                    </a:moveTo>
                    <a:cubicBezTo>
                      <a:pt x="39" y="6"/>
                      <a:pt x="39" y="6"/>
                      <a:pt x="39" y="6"/>
                    </a:cubicBezTo>
                    <a:cubicBezTo>
                      <a:pt x="42" y="7"/>
                      <a:pt x="45" y="10"/>
                      <a:pt x="44" y="14"/>
                    </a:cubicBezTo>
                    <a:cubicBezTo>
                      <a:pt x="39" y="40"/>
                      <a:pt x="39" y="40"/>
                      <a:pt x="39" y="40"/>
                    </a:cubicBezTo>
                    <a:cubicBezTo>
                      <a:pt x="39" y="44"/>
                      <a:pt x="35" y="46"/>
                      <a:pt x="31" y="46"/>
                    </a:cubicBezTo>
                    <a:cubicBezTo>
                      <a:pt x="6" y="41"/>
                      <a:pt x="6" y="41"/>
                      <a:pt x="6" y="41"/>
                    </a:cubicBezTo>
                    <a:cubicBezTo>
                      <a:pt x="2" y="40"/>
                      <a:pt x="0" y="36"/>
                      <a:pt x="0" y="32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6" y="3"/>
                      <a:pt x="10" y="0"/>
                      <a:pt x="14" y="1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843" name="Freeform 107"/>
              <p:cNvSpPr>
                <a:spLocks/>
              </p:cNvSpPr>
              <p:nvPr/>
            </p:nvSpPr>
            <p:spPr bwMode="auto">
              <a:xfrm>
                <a:off x="760" y="2246"/>
                <a:ext cx="57" cy="58"/>
              </a:xfrm>
              <a:custGeom>
                <a:avLst/>
                <a:gdLst>
                  <a:gd name="T0" fmla="*/ 14 w 45"/>
                  <a:gd name="T1" fmla="*/ 0 h 46"/>
                  <a:gd name="T2" fmla="*/ 39 w 45"/>
                  <a:gd name="T3" fmla="*/ 5 h 46"/>
                  <a:gd name="T4" fmla="*/ 44 w 45"/>
                  <a:gd name="T5" fmla="*/ 13 h 46"/>
                  <a:gd name="T6" fmla="*/ 39 w 45"/>
                  <a:gd name="T7" fmla="*/ 39 h 46"/>
                  <a:gd name="T8" fmla="*/ 31 w 45"/>
                  <a:gd name="T9" fmla="*/ 45 h 46"/>
                  <a:gd name="T10" fmla="*/ 6 w 45"/>
                  <a:gd name="T11" fmla="*/ 40 h 46"/>
                  <a:gd name="T12" fmla="*/ 0 w 45"/>
                  <a:gd name="T13" fmla="*/ 32 h 46"/>
                  <a:gd name="T14" fmla="*/ 5 w 45"/>
                  <a:gd name="T15" fmla="*/ 6 h 46"/>
                  <a:gd name="T16" fmla="*/ 14 w 45"/>
                  <a:gd name="T17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5" h="46">
                    <a:moveTo>
                      <a:pt x="14" y="0"/>
                    </a:moveTo>
                    <a:cubicBezTo>
                      <a:pt x="39" y="5"/>
                      <a:pt x="39" y="5"/>
                      <a:pt x="39" y="5"/>
                    </a:cubicBezTo>
                    <a:cubicBezTo>
                      <a:pt x="42" y="6"/>
                      <a:pt x="45" y="10"/>
                      <a:pt x="44" y="13"/>
                    </a:cubicBezTo>
                    <a:cubicBezTo>
                      <a:pt x="39" y="39"/>
                      <a:pt x="39" y="39"/>
                      <a:pt x="39" y="39"/>
                    </a:cubicBezTo>
                    <a:cubicBezTo>
                      <a:pt x="39" y="43"/>
                      <a:pt x="35" y="46"/>
                      <a:pt x="31" y="45"/>
                    </a:cubicBezTo>
                    <a:cubicBezTo>
                      <a:pt x="6" y="40"/>
                      <a:pt x="6" y="40"/>
                      <a:pt x="6" y="40"/>
                    </a:cubicBezTo>
                    <a:cubicBezTo>
                      <a:pt x="2" y="39"/>
                      <a:pt x="0" y="36"/>
                      <a:pt x="0" y="32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6" y="2"/>
                      <a:pt x="10" y="0"/>
                      <a:pt x="14" y="0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844" name="Freeform 108"/>
              <p:cNvSpPr>
                <a:spLocks/>
              </p:cNvSpPr>
              <p:nvPr/>
            </p:nvSpPr>
            <p:spPr bwMode="auto">
              <a:xfrm>
                <a:off x="821" y="2258"/>
                <a:ext cx="56" cy="58"/>
              </a:xfrm>
              <a:custGeom>
                <a:avLst/>
                <a:gdLst>
                  <a:gd name="T0" fmla="*/ 14 w 45"/>
                  <a:gd name="T1" fmla="*/ 1 h 46"/>
                  <a:gd name="T2" fmla="*/ 39 w 45"/>
                  <a:gd name="T3" fmla="*/ 5 h 46"/>
                  <a:gd name="T4" fmla="*/ 44 w 45"/>
                  <a:gd name="T5" fmla="*/ 14 h 46"/>
                  <a:gd name="T6" fmla="*/ 39 w 45"/>
                  <a:gd name="T7" fmla="*/ 39 h 46"/>
                  <a:gd name="T8" fmla="*/ 31 w 45"/>
                  <a:gd name="T9" fmla="*/ 45 h 46"/>
                  <a:gd name="T10" fmla="*/ 6 w 45"/>
                  <a:gd name="T11" fmla="*/ 40 h 46"/>
                  <a:gd name="T12" fmla="*/ 0 w 45"/>
                  <a:gd name="T13" fmla="*/ 32 h 46"/>
                  <a:gd name="T14" fmla="*/ 5 w 45"/>
                  <a:gd name="T15" fmla="*/ 6 h 46"/>
                  <a:gd name="T16" fmla="*/ 14 w 45"/>
                  <a:gd name="T17" fmla="*/ 1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5" h="46">
                    <a:moveTo>
                      <a:pt x="14" y="1"/>
                    </a:moveTo>
                    <a:cubicBezTo>
                      <a:pt x="39" y="5"/>
                      <a:pt x="39" y="5"/>
                      <a:pt x="39" y="5"/>
                    </a:cubicBezTo>
                    <a:cubicBezTo>
                      <a:pt x="43" y="6"/>
                      <a:pt x="45" y="10"/>
                      <a:pt x="44" y="14"/>
                    </a:cubicBezTo>
                    <a:cubicBezTo>
                      <a:pt x="39" y="39"/>
                      <a:pt x="39" y="39"/>
                      <a:pt x="39" y="39"/>
                    </a:cubicBezTo>
                    <a:cubicBezTo>
                      <a:pt x="39" y="43"/>
                      <a:pt x="35" y="46"/>
                      <a:pt x="31" y="45"/>
                    </a:cubicBezTo>
                    <a:cubicBezTo>
                      <a:pt x="6" y="40"/>
                      <a:pt x="6" y="40"/>
                      <a:pt x="6" y="40"/>
                    </a:cubicBezTo>
                    <a:cubicBezTo>
                      <a:pt x="2" y="39"/>
                      <a:pt x="0" y="36"/>
                      <a:pt x="0" y="32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6" y="2"/>
                      <a:pt x="10" y="0"/>
                      <a:pt x="14" y="1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845" name="Freeform 109"/>
              <p:cNvSpPr>
                <a:spLocks/>
              </p:cNvSpPr>
              <p:nvPr/>
            </p:nvSpPr>
            <p:spPr bwMode="auto">
              <a:xfrm>
                <a:off x="881" y="2269"/>
                <a:ext cx="84" cy="63"/>
              </a:xfrm>
              <a:custGeom>
                <a:avLst/>
                <a:gdLst>
                  <a:gd name="T0" fmla="*/ 14 w 66"/>
                  <a:gd name="T1" fmla="*/ 1 h 50"/>
                  <a:gd name="T2" fmla="*/ 59 w 66"/>
                  <a:gd name="T3" fmla="*/ 10 h 50"/>
                  <a:gd name="T4" fmla="*/ 65 w 66"/>
                  <a:gd name="T5" fmla="*/ 18 h 50"/>
                  <a:gd name="T6" fmla="*/ 60 w 66"/>
                  <a:gd name="T7" fmla="*/ 43 h 50"/>
                  <a:gd name="T8" fmla="*/ 52 w 66"/>
                  <a:gd name="T9" fmla="*/ 49 h 50"/>
                  <a:gd name="T10" fmla="*/ 6 w 66"/>
                  <a:gd name="T11" fmla="*/ 40 h 50"/>
                  <a:gd name="T12" fmla="*/ 1 w 66"/>
                  <a:gd name="T13" fmla="*/ 32 h 50"/>
                  <a:gd name="T14" fmla="*/ 5 w 66"/>
                  <a:gd name="T15" fmla="*/ 7 h 50"/>
                  <a:gd name="T16" fmla="*/ 14 w 66"/>
                  <a:gd name="T17" fmla="*/ 1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6" h="50">
                    <a:moveTo>
                      <a:pt x="14" y="1"/>
                    </a:moveTo>
                    <a:cubicBezTo>
                      <a:pt x="59" y="10"/>
                      <a:pt x="59" y="10"/>
                      <a:pt x="59" y="10"/>
                    </a:cubicBezTo>
                    <a:cubicBezTo>
                      <a:pt x="63" y="10"/>
                      <a:pt x="66" y="14"/>
                      <a:pt x="65" y="18"/>
                    </a:cubicBezTo>
                    <a:cubicBezTo>
                      <a:pt x="60" y="43"/>
                      <a:pt x="60" y="43"/>
                      <a:pt x="60" y="43"/>
                    </a:cubicBezTo>
                    <a:cubicBezTo>
                      <a:pt x="59" y="47"/>
                      <a:pt x="55" y="50"/>
                      <a:pt x="52" y="49"/>
                    </a:cubicBezTo>
                    <a:cubicBezTo>
                      <a:pt x="6" y="40"/>
                      <a:pt x="6" y="40"/>
                      <a:pt x="6" y="40"/>
                    </a:cubicBezTo>
                    <a:cubicBezTo>
                      <a:pt x="2" y="40"/>
                      <a:pt x="0" y="36"/>
                      <a:pt x="1" y="32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6" y="3"/>
                      <a:pt x="10" y="0"/>
                      <a:pt x="14" y="1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846" name="Freeform 110"/>
              <p:cNvSpPr>
                <a:spLocks/>
              </p:cNvSpPr>
              <p:nvPr/>
            </p:nvSpPr>
            <p:spPr bwMode="auto">
              <a:xfrm>
                <a:off x="971" y="2287"/>
                <a:ext cx="56" cy="57"/>
              </a:xfrm>
              <a:custGeom>
                <a:avLst/>
                <a:gdLst>
                  <a:gd name="T0" fmla="*/ 14 w 44"/>
                  <a:gd name="T1" fmla="*/ 0 h 45"/>
                  <a:gd name="T2" fmla="*/ 37 w 44"/>
                  <a:gd name="T3" fmla="*/ 5 h 45"/>
                  <a:gd name="T4" fmla="*/ 43 w 44"/>
                  <a:gd name="T5" fmla="*/ 13 h 45"/>
                  <a:gd name="T6" fmla="*/ 38 w 44"/>
                  <a:gd name="T7" fmla="*/ 39 h 45"/>
                  <a:gd name="T8" fmla="*/ 30 w 44"/>
                  <a:gd name="T9" fmla="*/ 45 h 45"/>
                  <a:gd name="T10" fmla="*/ 6 w 44"/>
                  <a:gd name="T11" fmla="*/ 40 h 45"/>
                  <a:gd name="T12" fmla="*/ 1 w 44"/>
                  <a:gd name="T13" fmla="*/ 32 h 45"/>
                  <a:gd name="T14" fmla="*/ 6 w 44"/>
                  <a:gd name="T15" fmla="*/ 6 h 45"/>
                  <a:gd name="T16" fmla="*/ 14 w 44"/>
                  <a:gd name="T17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4" h="45">
                    <a:moveTo>
                      <a:pt x="14" y="0"/>
                    </a:moveTo>
                    <a:cubicBezTo>
                      <a:pt x="37" y="5"/>
                      <a:pt x="37" y="5"/>
                      <a:pt x="37" y="5"/>
                    </a:cubicBezTo>
                    <a:cubicBezTo>
                      <a:pt x="41" y="6"/>
                      <a:pt x="44" y="9"/>
                      <a:pt x="43" y="13"/>
                    </a:cubicBezTo>
                    <a:cubicBezTo>
                      <a:pt x="38" y="39"/>
                      <a:pt x="38" y="39"/>
                      <a:pt x="38" y="39"/>
                    </a:cubicBezTo>
                    <a:cubicBezTo>
                      <a:pt x="37" y="43"/>
                      <a:pt x="33" y="45"/>
                      <a:pt x="30" y="45"/>
                    </a:cubicBezTo>
                    <a:cubicBezTo>
                      <a:pt x="6" y="40"/>
                      <a:pt x="6" y="40"/>
                      <a:pt x="6" y="40"/>
                    </a:cubicBezTo>
                    <a:cubicBezTo>
                      <a:pt x="2" y="39"/>
                      <a:pt x="0" y="36"/>
                      <a:pt x="1" y="32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6" y="2"/>
                      <a:pt x="10" y="0"/>
                      <a:pt x="14" y="0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847" name="Freeform 111"/>
              <p:cNvSpPr>
                <a:spLocks/>
              </p:cNvSpPr>
              <p:nvPr/>
            </p:nvSpPr>
            <p:spPr bwMode="auto">
              <a:xfrm>
                <a:off x="455" y="2288"/>
                <a:ext cx="364" cy="231"/>
              </a:xfrm>
              <a:custGeom>
                <a:avLst/>
                <a:gdLst>
                  <a:gd name="T0" fmla="*/ 32 w 288"/>
                  <a:gd name="T1" fmla="*/ 0 h 183"/>
                  <a:gd name="T2" fmla="*/ 282 w 288"/>
                  <a:gd name="T3" fmla="*/ 48 h 183"/>
                  <a:gd name="T4" fmla="*/ 287 w 288"/>
                  <a:gd name="T5" fmla="*/ 56 h 183"/>
                  <a:gd name="T6" fmla="*/ 264 w 288"/>
                  <a:gd name="T7" fmla="*/ 177 h 183"/>
                  <a:gd name="T8" fmla="*/ 256 w 288"/>
                  <a:gd name="T9" fmla="*/ 182 h 183"/>
                  <a:gd name="T10" fmla="*/ 6 w 288"/>
                  <a:gd name="T11" fmla="*/ 134 h 183"/>
                  <a:gd name="T12" fmla="*/ 1 w 288"/>
                  <a:gd name="T13" fmla="*/ 126 h 183"/>
                  <a:gd name="T14" fmla="*/ 24 w 288"/>
                  <a:gd name="T15" fmla="*/ 6 h 183"/>
                  <a:gd name="T16" fmla="*/ 32 w 288"/>
                  <a:gd name="T17" fmla="*/ 0 h 1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88" h="183">
                    <a:moveTo>
                      <a:pt x="32" y="0"/>
                    </a:moveTo>
                    <a:cubicBezTo>
                      <a:pt x="282" y="48"/>
                      <a:pt x="282" y="48"/>
                      <a:pt x="282" y="48"/>
                    </a:cubicBezTo>
                    <a:cubicBezTo>
                      <a:pt x="286" y="49"/>
                      <a:pt x="288" y="53"/>
                      <a:pt x="287" y="56"/>
                    </a:cubicBezTo>
                    <a:cubicBezTo>
                      <a:pt x="264" y="177"/>
                      <a:pt x="264" y="177"/>
                      <a:pt x="264" y="177"/>
                    </a:cubicBezTo>
                    <a:cubicBezTo>
                      <a:pt x="264" y="180"/>
                      <a:pt x="260" y="183"/>
                      <a:pt x="256" y="182"/>
                    </a:cubicBezTo>
                    <a:cubicBezTo>
                      <a:pt x="6" y="134"/>
                      <a:pt x="6" y="134"/>
                      <a:pt x="6" y="134"/>
                    </a:cubicBezTo>
                    <a:cubicBezTo>
                      <a:pt x="2" y="133"/>
                      <a:pt x="0" y="130"/>
                      <a:pt x="1" y="126"/>
                    </a:cubicBezTo>
                    <a:cubicBezTo>
                      <a:pt x="24" y="6"/>
                      <a:pt x="24" y="6"/>
                      <a:pt x="24" y="6"/>
                    </a:cubicBezTo>
                    <a:cubicBezTo>
                      <a:pt x="24" y="2"/>
                      <a:pt x="28" y="0"/>
                      <a:pt x="32" y="0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848" name="Freeform 112"/>
              <p:cNvSpPr>
                <a:spLocks/>
              </p:cNvSpPr>
              <p:nvPr/>
            </p:nvSpPr>
            <p:spPr bwMode="auto">
              <a:xfrm>
                <a:off x="445" y="2467"/>
                <a:ext cx="168" cy="66"/>
              </a:xfrm>
              <a:custGeom>
                <a:avLst/>
                <a:gdLst>
                  <a:gd name="T0" fmla="*/ 7 w 133"/>
                  <a:gd name="T1" fmla="*/ 0 h 52"/>
                  <a:gd name="T2" fmla="*/ 131 w 133"/>
                  <a:gd name="T3" fmla="*/ 24 h 52"/>
                  <a:gd name="T4" fmla="*/ 132 w 133"/>
                  <a:gd name="T5" fmla="*/ 26 h 52"/>
                  <a:gd name="T6" fmla="*/ 128 w 133"/>
                  <a:gd name="T7" fmla="*/ 51 h 52"/>
                  <a:gd name="T8" fmla="*/ 126 w 133"/>
                  <a:gd name="T9" fmla="*/ 52 h 52"/>
                  <a:gd name="T10" fmla="*/ 2 w 133"/>
                  <a:gd name="T11" fmla="*/ 28 h 52"/>
                  <a:gd name="T12" fmla="*/ 0 w 133"/>
                  <a:gd name="T13" fmla="*/ 26 h 52"/>
                  <a:gd name="T14" fmla="*/ 5 w 133"/>
                  <a:gd name="T15" fmla="*/ 1 h 52"/>
                  <a:gd name="T16" fmla="*/ 7 w 133"/>
                  <a:gd name="T17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3" h="52">
                    <a:moveTo>
                      <a:pt x="7" y="0"/>
                    </a:moveTo>
                    <a:cubicBezTo>
                      <a:pt x="131" y="24"/>
                      <a:pt x="131" y="24"/>
                      <a:pt x="131" y="24"/>
                    </a:cubicBezTo>
                    <a:cubicBezTo>
                      <a:pt x="132" y="24"/>
                      <a:pt x="133" y="25"/>
                      <a:pt x="132" y="26"/>
                    </a:cubicBezTo>
                    <a:cubicBezTo>
                      <a:pt x="128" y="51"/>
                      <a:pt x="128" y="51"/>
                      <a:pt x="128" y="51"/>
                    </a:cubicBezTo>
                    <a:cubicBezTo>
                      <a:pt x="127" y="51"/>
                      <a:pt x="127" y="52"/>
                      <a:pt x="126" y="52"/>
                    </a:cubicBezTo>
                    <a:cubicBezTo>
                      <a:pt x="2" y="28"/>
                      <a:pt x="2" y="28"/>
                      <a:pt x="2" y="28"/>
                    </a:cubicBezTo>
                    <a:cubicBezTo>
                      <a:pt x="1" y="28"/>
                      <a:pt x="0" y="27"/>
                      <a:pt x="0" y="26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5" y="1"/>
                      <a:pt x="6" y="0"/>
                      <a:pt x="7" y="0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849" name="Freeform 113"/>
              <p:cNvSpPr>
                <a:spLocks/>
              </p:cNvSpPr>
              <p:nvPr/>
            </p:nvSpPr>
            <p:spPr bwMode="auto">
              <a:xfrm>
                <a:off x="618" y="2500"/>
                <a:ext cx="167" cy="66"/>
              </a:xfrm>
              <a:custGeom>
                <a:avLst/>
                <a:gdLst>
                  <a:gd name="T0" fmla="*/ 7 w 132"/>
                  <a:gd name="T1" fmla="*/ 0 h 52"/>
                  <a:gd name="T2" fmla="*/ 131 w 132"/>
                  <a:gd name="T3" fmla="*/ 24 h 52"/>
                  <a:gd name="T4" fmla="*/ 132 w 132"/>
                  <a:gd name="T5" fmla="*/ 26 h 52"/>
                  <a:gd name="T6" fmla="*/ 127 w 132"/>
                  <a:gd name="T7" fmla="*/ 51 h 52"/>
                  <a:gd name="T8" fmla="*/ 125 w 132"/>
                  <a:gd name="T9" fmla="*/ 52 h 52"/>
                  <a:gd name="T10" fmla="*/ 1 w 132"/>
                  <a:gd name="T11" fmla="*/ 28 h 52"/>
                  <a:gd name="T12" fmla="*/ 0 w 132"/>
                  <a:gd name="T13" fmla="*/ 26 h 52"/>
                  <a:gd name="T14" fmla="*/ 5 w 132"/>
                  <a:gd name="T15" fmla="*/ 2 h 52"/>
                  <a:gd name="T16" fmla="*/ 7 w 132"/>
                  <a:gd name="T17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2" h="52">
                    <a:moveTo>
                      <a:pt x="7" y="0"/>
                    </a:moveTo>
                    <a:cubicBezTo>
                      <a:pt x="131" y="24"/>
                      <a:pt x="131" y="24"/>
                      <a:pt x="131" y="24"/>
                    </a:cubicBezTo>
                    <a:cubicBezTo>
                      <a:pt x="132" y="24"/>
                      <a:pt x="132" y="25"/>
                      <a:pt x="132" y="26"/>
                    </a:cubicBezTo>
                    <a:cubicBezTo>
                      <a:pt x="127" y="51"/>
                      <a:pt x="127" y="51"/>
                      <a:pt x="127" y="51"/>
                    </a:cubicBezTo>
                    <a:cubicBezTo>
                      <a:pt x="127" y="52"/>
                      <a:pt x="126" y="52"/>
                      <a:pt x="125" y="52"/>
                    </a:cubicBezTo>
                    <a:cubicBezTo>
                      <a:pt x="1" y="28"/>
                      <a:pt x="1" y="28"/>
                      <a:pt x="1" y="28"/>
                    </a:cubicBezTo>
                    <a:cubicBezTo>
                      <a:pt x="0" y="28"/>
                      <a:pt x="0" y="27"/>
                      <a:pt x="0" y="26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5" y="1"/>
                      <a:pt x="6" y="0"/>
                      <a:pt x="7" y="0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850" name="Freeform 114"/>
              <p:cNvSpPr>
                <a:spLocks/>
              </p:cNvSpPr>
              <p:nvPr/>
            </p:nvSpPr>
            <p:spPr bwMode="auto">
              <a:xfrm>
                <a:off x="186" y="1710"/>
                <a:ext cx="1119" cy="245"/>
              </a:xfrm>
              <a:custGeom>
                <a:avLst/>
                <a:gdLst>
                  <a:gd name="T0" fmla="*/ 860 w 885"/>
                  <a:gd name="T1" fmla="*/ 162 h 194"/>
                  <a:gd name="T2" fmla="*/ 32 w 885"/>
                  <a:gd name="T3" fmla="*/ 3 h 194"/>
                  <a:gd name="T4" fmla="*/ 0 w 885"/>
                  <a:gd name="T5" fmla="*/ 25 h 194"/>
                  <a:gd name="T6" fmla="*/ 882 w 885"/>
                  <a:gd name="T7" fmla="*/ 194 h 194"/>
                  <a:gd name="T8" fmla="*/ 860 w 885"/>
                  <a:gd name="T9" fmla="*/ 162 h 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85" h="194">
                    <a:moveTo>
                      <a:pt x="860" y="162"/>
                    </a:moveTo>
                    <a:cubicBezTo>
                      <a:pt x="32" y="3"/>
                      <a:pt x="32" y="3"/>
                      <a:pt x="32" y="3"/>
                    </a:cubicBezTo>
                    <a:cubicBezTo>
                      <a:pt x="17" y="0"/>
                      <a:pt x="3" y="10"/>
                      <a:pt x="0" y="25"/>
                    </a:cubicBezTo>
                    <a:cubicBezTo>
                      <a:pt x="882" y="194"/>
                      <a:pt x="882" y="194"/>
                      <a:pt x="882" y="194"/>
                    </a:cubicBezTo>
                    <a:cubicBezTo>
                      <a:pt x="885" y="179"/>
                      <a:pt x="875" y="165"/>
                      <a:pt x="860" y="162"/>
                    </a:cubicBezTo>
                    <a:close/>
                  </a:path>
                </a:pathLst>
              </a:custGeom>
              <a:solidFill>
                <a:srgbClr val="E6E7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851" name="Freeform 115"/>
              <p:cNvSpPr>
                <a:spLocks/>
              </p:cNvSpPr>
              <p:nvPr/>
            </p:nvSpPr>
            <p:spPr bwMode="auto">
              <a:xfrm>
                <a:off x="1129" y="949"/>
                <a:ext cx="1291" cy="1248"/>
              </a:xfrm>
              <a:custGeom>
                <a:avLst/>
                <a:gdLst>
                  <a:gd name="T0" fmla="*/ 9 w 1021"/>
                  <a:gd name="T1" fmla="*/ 541 h 987"/>
                  <a:gd name="T2" fmla="*/ 640 w 1021"/>
                  <a:gd name="T3" fmla="*/ 6 h 987"/>
                  <a:gd name="T4" fmla="*/ 667 w 1021"/>
                  <a:gd name="T5" fmla="*/ 9 h 987"/>
                  <a:gd name="T6" fmla="*/ 1014 w 1021"/>
                  <a:gd name="T7" fmla="*/ 418 h 987"/>
                  <a:gd name="T8" fmla="*/ 1012 w 1021"/>
                  <a:gd name="T9" fmla="*/ 445 h 987"/>
                  <a:gd name="T10" fmla="*/ 381 w 1021"/>
                  <a:gd name="T11" fmla="*/ 980 h 987"/>
                  <a:gd name="T12" fmla="*/ 354 w 1021"/>
                  <a:gd name="T13" fmla="*/ 978 h 987"/>
                  <a:gd name="T14" fmla="*/ 7 w 1021"/>
                  <a:gd name="T15" fmla="*/ 569 h 987"/>
                  <a:gd name="T16" fmla="*/ 9 w 1021"/>
                  <a:gd name="T17" fmla="*/ 541 h 9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21" h="987">
                    <a:moveTo>
                      <a:pt x="9" y="541"/>
                    </a:moveTo>
                    <a:cubicBezTo>
                      <a:pt x="640" y="6"/>
                      <a:pt x="640" y="6"/>
                      <a:pt x="640" y="6"/>
                    </a:cubicBezTo>
                    <a:cubicBezTo>
                      <a:pt x="648" y="0"/>
                      <a:pt x="660" y="1"/>
                      <a:pt x="667" y="9"/>
                    </a:cubicBezTo>
                    <a:cubicBezTo>
                      <a:pt x="1014" y="418"/>
                      <a:pt x="1014" y="418"/>
                      <a:pt x="1014" y="418"/>
                    </a:cubicBezTo>
                    <a:cubicBezTo>
                      <a:pt x="1021" y="426"/>
                      <a:pt x="1020" y="438"/>
                      <a:pt x="1012" y="445"/>
                    </a:cubicBezTo>
                    <a:cubicBezTo>
                      <a:pt x="381" y="980"/>
                      <a:pt x="381" y="980"/>
                      <a:pt x="381" y="980"/>
                    </a:cubicBezTo>
                    <a:cubicBezTo>
                      <a:pt x="373" y="987"/>
                      <a:pt x="361" y="986"/>
                      <a:pt x="354" y="978"/>
                    </a:cubicBezTo>
                    <a:cubicBezTo>
                      <a:pt x="7" y="569"/>
                      <a:pt x="7" y="569"/>
                      <a:pt x="7" y="569"/>
                    </a:cubicBezTo>
                    <a:cubicBezTo>
                      <a:pt x="0" y="560"/>
                      <a:pt x="1" y="548"/>
                      <a:pt x="9" y="54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852" name="Freeform 116"/>
              <p:cNvSpPr>
                <a:spLocks/>
              </p:cNvSpPr>
              <p:nvPr/>
            </p:nvSpPr>
            <p:spPr bwMode="auto">
              <a:xfrm>
                <a:off x="1934" y="1061"/>
                <a:ext cx="58" cy="55"/>
              </a:xfrm>
              <a:custGeom>
                <a:avLst/>
                <a:gdLst>
                  <a:gd name="T0" fmla="*/ 3 w 46"/>
                  <a:gd name="T1" fmla="*/ 19 h 44"/>
                  <a:gd name="T2" fmla="*/ 23 w 46"/>
                  <a:gd name="T3" fmla="*/ 2 h 44"/>
                  <a:gd name="T4" fmla="*/ 31 w 46"/>
                  <a:gd name="T5" fmla="*/ 2 h 44"/>
                  <a:gd name="T6" fmla="*/ 44 w 46"/>
                  <a:gd name="T7" fmla="*/ 17 h 44"/>
                  <a:gd name="T8" fmla="*/ 43 w 46"/>
                  <a:gd name="T9" fmla="*/ 25 h 44"/>
                  <a:gd name="T10" fmla="*/ 23 w 46"/>
                  <a:gd name="T11" fmla="*/ 42 h 44"/>
                  <a:gd name="T12" fmla="*/ 15 w 46"/>
                  <a:gd name="T13" fmla="*/ 42 h 44"/>
                  <a:gd name="T14" fmla="*/ 2 w 46"/>
                  <a:gd name="T15" fmla="*/ 27 h 44"/>
                  <a:gd name="T16" fmla="*/ 3 w 46"/>
                  <a:gd name="T17" fmla="*/ 19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6" h="44">
                    <a:moveTo>
                      <a:pt x="3" y="19"/>
                    </a:moveTo>
                    <a:cubicBezTo>
                      <a:pt x="23" y="2"/>
                      <a:pt x="23" y="2"/>
                      <a:pt x="23" y="2"/>
                    </a:cubicBezTo>
                    <a:cubicBezTo>
                      <a:pt x="26" y="0"/>
                      <a:pt x="29" y="0"/>
                      <a:pt x="31" y="2"/>
                    </a:cubicBezTo>
                    <a:cubicBezTo>
                      <a:pt x="44" y="17"/>
                      <a:pt x="44" y="17"/>
                      <a:pt x="44" y="17"/>
                    </a:cubicBezTo>
                    <a:cubicBezTo>
                      <a:pt x="46" y="20"/>
                      <a:pt x="46" y="23"/>
                      <a:pt x="43" y="25"/>
                    </a:cubicBezTo>
                    <a:cubicBezTo>
                      <a:pt x="23" y="42"/>
                      <a:pt x="23" y="42"/>
                      <a:pt x="23" y="42"/>
                    </a:cubicBezTo>
                    <a:cubicBezTo>
                      <a:pt x="21" y="44"/>
                      <a:pt x="17" y="44"/>
                      <a:pt x="15" y="42"/>
                    </a:cubicBezTo>
                    <a:cubicBezTo>
                      <a:pt x="2" y="27"/>
                      <a:pt x="2" y="27"/>
                      <a:pt x="2" y="27"/>
                    </a:cubicBezTo>
                    <a:cubicBezTo>
                      <a:pt x="0" y="24"/>
                      <a:pt x="1" y="21"/>
                      <a:pt x="3" y="19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853" name="Freeform 117"/>
              <p:cNvSpPr>
                <a:spLocks/>
              </p:cNvSpPr>
              <p:nvPr/>
            </p:nvSpPr>
            <p:spPr bwMode="auto">
              <a:xfrm>
                <a:off x="1966" y="1097"/>
                <a:ext cx="64" cy="65"/>
              </a:xfrm>
              <a:custGeom>
                <a:avLst/>
                <a:gdLst>
                  <a:gd name="T0" fmla="*/ 3 w 51"/>
                  <a:gd name="T1" fmla="*/ 18 h 51"/>
                  <a:gd name="T2" fmla="*/ 22 w 51"/>
                  <a:gd name="T3" fmla="*/ 2 h 51"/>
                  <a:gd name="T4" fmla="*/ 31 w 51"/>
                  <a:gd name="T5" fmla="*/ 3 h 51"/>
                  <a:gd name="T6" fmla="*/ 49 w 51"/>
                  <a:gd name="T7" fmla="*/ 23 h 51"/>
                  <a:gd name="T8" fmla="*/ 48 w 51"/>
                  <a:gd name="T9" fmla="*/ 33 h 51"/>
                  <a:gd name="T10" fmla="*/ 30 w 51"/>
                  <a:gd name="T11" fmla="*/ 49 h 51"/>
                  <a:gd name="T12" fmla="*/ 20 w 51"/>
                  <a:gd name="T13" fmla="*/ 48 h 51"/>
                  <a:gd name="T14" fmla="*/ 3 w 51"/>
                  <a:gd name="T15" fmla="*/ 27 h 51"/>
                  <a:gd name="T16" fmla="*/ 3 w 51"/>
                  <a:gd name="T17" fmla="*/ 18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1" h="51">
                    <a:moveTo>
                      <a:pt x="3" y="18"/>
                    </a:moveTo>
                    <a:cubicBezTo>
                      <a:pt x="22" y="2"/>
                      <a:pt x="22" y="2"/>
                      <a:pt x="22" y="2"/>
                    </a:cubicBezTo>
                    <a:cubicBezTo>
                      <a:pt x="25" y="0"/>
                      <a:pt x="29" y="0"/>
                      <a:pt x="31" y="3"/>
                    </a:cubicBezTo>
                    <a:cubicBezTo>
                      <a:pt x="49" y="23"/>
                      <a:pt x="49" y="23"/>
                      <a:pt x="49" y="23"/>
                    </a:cubicBezTo>
                    <a:cubicBezTo>
                      <a:pt x="51" y="26"/>
                      <a:pt x="51" y="31"/>
                      <a:pt x="48" y="33"/>
                    </a:cubicBezTo>
                    <a:cubicBezTo>
                      <a:pt x="30" y="49"/>
                      <a:pt x="30" y="49"/>
                      <a:pt x="30" y="49"/>
                    </a:cubicBezTo>
                    <a:cubicBezTo>
                      <a:pt x="27" y="51"/>
                      <a:pt x="22" y="51"/>
                      <a:pt x="20" y="48"/>
                    </a:cubicBezTo>
                    <a:cubicBezTo>
                      <a:pt x="3" y="27"/>
                      <a:pt x="3" y="27"/>
                      <a:pt x="3" y="27"/>
                    </a:cubicBezTo>
                    <a:cubicBezTo>
                      <a:pt x="0" y="25"/>
                      <a:pt x="1" y="20"/>
                      <a:pt x="3" y="18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854" name="Freeform 118"/>
              <p:cNvSpPr>
                <a:spLocks/>
              </p:cNvSpPr>
              <p:nvPr/>
            </p:nvSpPr>
            <p:spPr bwMode="auto">
              <a:xfrm>
                <a:off x="2005" y="1143"/>
                <a:ext cx="65" cy="64"/>
              </a:xfrm>
              <a:custGeom>
                <a:avLst/>
                <a:gdLst>
                  <a:gd name="T0" fmla="*/ 3 w 51"/>
                  <a:gd name="T1" fmla="*/ 18 h 51"/>
                  <a:gd name="T2" fmla="*/ 22 w 51"/>
                  <a:gd name="T3" fmla="*/ 2 h 51"/>
                  <a:gd name="T4" fmla="*/ 31 w 51"/>
                  <a:gd name="T5" fmla="*/ 3 h 51"/>
                  <a:gd name="T6" fmla="*/ 49 w 51"/>
                  <a:gd name="T7" fmla="*/ 24 h 51"/>
                  <a:gd name="T8" fmla="*/ 48 w 51"/>
                  <a:gd name="T9" fmla="*/ 33 h 51"/>
                  <a:gd name="T10" fmla="*/ 29 w 51"/>
                  <a:gd name="T11" fmla="*/ 49 h 51"/>
                  <a:gd name="T12" fmla="*/ 20 w 51"/>
                  <a:gd name="T13" fmla="*/ 48 h 51"/>
                  <a:gd name="T14" fmla="*/ 2 w 51"/>
                  <a:gd name="T15" fmla="*/ 27 h 51"/>
                  <a:gd name="T16" fmla="*/ 3 w 51"/>
                  <a:gd name="T17" fmla="*/ 18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1" h="51">
                    <a:moveTo>
                      <a:pt x="3" y="18"/>
                    </a:moveTo>
                    <a:cubicBezTo>
                      <a:pt x="22" y="2"/>
                      <a:pt x="22" y="2"/>
                      <a:pt x="22" y="2"/>
                    </a:cubicBezTo>
                    <a:cubicBezTo>
                      <a:pt x="24" y="0"/>
                      <a:pt x="29" y="0"/>
                      <a:pt x="31" y="3"/>
                    </a:cubicBezTo>
                    <a:cubicBezTo>
                      <a:pt x="49" y="24"/>
                      <a:pt x="49" y="24"/>
                      <a:pt x="49" y="24"/>
                    </a:cubicBezTo>
                    <a:cubicBezTo>
                      <a:pt x="51" y="26"/>
                      <a:pt x="51" y="31"/>
                      <a:pt x="48" y="33"/>
                    </a:cubicBezTo>
                    <a:cubicBezTo>
                      <a:pt x="29" y="49"/>
                      <a:pt x="29" y="49"/>
                      <a:pt x="29" y="49"/>
                    </a:cubicBezTo>
                    <a:cubicBezTo>
                      <a:pt x="26" y="51"/>
                      <a:pt x="22" y="51"/>
                      <a:pt x="20" y="48"/>
                    </a:cubicBezTo>
                    <a:cubicBezTo>
                      <a:pt x="2" y="27"/>
                      <a:pt x="2" y="27"/>
                      <a:pt x="2" y="27"/>
                    </a:cubicBezTo>
                    <a:cubicBezTo>
                      <a:pt x="0" y="25"/>
                      <a:pt x="0" y="20"/>
                      <a:pt x="3" y="18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855" name="Freeform 119"/>
              <p:cNvSpPr>
                <a:spLocks/>
              </p:cNvSpPr>
              <p:nvPr/>
            </p:nvSpPr>
            <p:spPr bwMode="auto">
              <a:xfrm>
                <a:off x="2044" y="1188"/>
                <a:ext cx="65" cy="65"/>
              </a:xfrm>
              <a:custGeom>
                <a:avLst/>
                <a:gdLst>
                  <a:gd name="T0" fmla="*/ 3 w 51"/>
                  <a:gd name="T1" fmla="*/ 18 h 51"/>
                  <a:gd name="T2" fmla="*/ 21 w 51"/>
                  <a:gd name="T3" fmla="*/ 2 h 51"/>
                  <a:gd name="T4" fmla="*/ 31 w 51"/>
                  <a:gd name="T5" fmla="*/ 3 h 51"/>
                  <a:gd name="T6" fmla="*/ 48 w 51"/>
                  <a:gd name="T7" fmla="*/ 24 h 51"/>
                  <a:gd name="T8" fmla="*/ 47 w 51"/>
                  <a:gd name="T9" fmla="*/ 33 h 51"/>
                  <a:gd name="T10" fmla="*/ 29 w 51"/>
                  <a:gd name="T11" fmla="*/ 49 h 51"/>
                  <a:gd name="T12" fmla="*/ 19 w 51"/>
                  <a:gd name="T13" fmla="*/ 48 h 51"/>
                  <a:gd name="T14" fmla="*/ 2 w 51"/>
                  <a:gd name="T15" fmla="*/ 28 h 51"/>
                  <a:gd name="T16" fmla="*/ 3 w 51"/>
                  <a:gd name="T17" fmla="*/ 18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1" h="51">
                    <a:moveTo>
                      <a:pt x="3" y="18"/>
                    </a:moveTo>
                    <a:cubicBezTo>
                      <a:pt x="21" y="2"/>
                      <a:pt x="21" y="2"/>
                      <a:pt x="21" y="2"/>
                    </a:cubicBezTo>
                    <a:cubicBezTo>
                      <a:pt x="24" y="0"/>
                      <a:pt x="28" y="0"/>
                      <a:pt x="31" y="3"/>
                    </a:cubicBezTo>
                    <a:cubicBezTo>
                      <a:pt x="48" y="24"/>
                      <a:pt x="48" y="24"/>
                      <a:pt x="48" y="24"/>
                    </a:cubicBezTo>
                    <a:cubicBezTo>
                      <a:pt x="51" y="27"/>
                      <a:pt x="50" y="31"/>
                      <a:pt x="47" y="33"/>
                    </a:cubicBezTo>
                    <a:cubicBezTo>
                      <a:pt x="29" y="49"/>
                      <a:pt x="29" y="49"/>
                      <a:pt x="29" y="49"/>
                    </a:cubicBezTo>
                    <a:cubicBezTo>
                      <a:pt x="26" y="51"/>
                      <a:pt x="22" y="51"/>
                      <a:pt x="19" y="48"/>
                    </a:cubicBezTo>
                    <a:cubicBezTo>
                      <a:pt x="2" y="28"/>
                      <a:pt x="2" y="28"/>
                      <a:pt x="2" y="28"/>
                    </a:cubicBezTo>
                    <a:cubicBezTo>
                      <a:pt x="0" y="25"/>
                      <a:pt x="0" y="21"/>
                      <a:pt x="3" y="18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856" name="Freeform 120"/>
              <p:cNvSpPr>
                <a:spLocks/>
              </p:cNvSpPr>
              <p:nvPr/>
            </p:nvSpPr>
            <p:spPr bwMode="auto">
              <a:xfrm>
                <a:off x="2082" y="1234"/>
                <a:ext cx="65" cy="64"/>
              </a:xfrm>
              <a:custGeom>
                <a:avLst/>
                <a:gdLst>
                  <a:gd name="T0" fmla="*/ 3 w 51"/>
                  <a:gd name="T1" fmla="*/ 18 h 51"/>
                  <a:gd name="T2" fmla="*/ 22 w 51"/>
                  <a:gd name="T3" fmla="*/ 3 h 51"/>
                  <a:gd name="T4" fmla="*/ 31 w 51"/>
                  <a:gd name="T5" fmla="*/ 3 h 51"/>
                  <a:gd name="T6" fmla="*/ 49 w 51"/>
                  <a:gd name="T7" fmla="*/ 24 h 51"/>
                  <a:gd name="T8" fmla="*/ 48 w 51"/>
                  <a:gd name="T9" fmla="*/ 33 h 51"/>
                  <a:gd name="T10" fmla="*/ 30 w 51"/>
                  <a:gd name="T11" fmla="*/ 49 h 51"/>
                  <a:gd name="T12" fmla="*/ 20 w 51"/>
                  <a:gd name="T13" fmla="*/ 48 h 51"/>
                  <a:gd name="T14" fmla="*/ 3 w 51"/>
                  <a:gd name="T15" fmla="*/ 28 h 51"/>
                  <a:gd name="T16" fmla="*/ 3 w 51"/>
                  <a:gd name="T17" fmla="*/ 18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1" h="51">
                    <a:moveTo>
                      <a:pt x="3" y="18"/>
                    </a:moveTo>
                    <a:cubicBezTo>
                      <a:pt x="22" y="3"/>
                      <a:pt x="22" y="3"/>
                      <a:pt x="22" y="3"/>
                    </a:cubicBezTo>
                    <a:cubicBezTo>
                      <a:pt x="25" y="0"/>
                      <a:pt x="29" y="0"/>
                      <a:pt x="31" y="3"/>
                    </a:cubicBezTo>
                    <a:cubicBezTo>
                      <a:pt x="49" y="24"/>
                      <a:pt x="49" y="24"/>
                      <a:pt x="49" y="24"/>
                    </a:cubicBezTo>
                    <a:cubicBezTo>
                      <a:pt x="51" y="27"/>
                      <a:pt x="51" y="31"/>
                      <a:pt x="48" y="33"/>
                    </a:cubicBezTo>
                    <a:cubicBezTo>
                      <a:pt x="30" y="49"/>
                      <a:pt x="30" y="49"/>
                      <a:pt x="30" y="49"/>
                    </a:cubicBezTo>
                    <a:cubicBezTo>
                      <a:pt x="27" y="51"/>
                      <a:pt x="22" y="51"/>
                      <a:pt x="20" y="48"/>
                    </a:cubicBezTo>
                    <a:cubicBezTo>
                      <a:pt x="3" y="28"/>
                      <a:pt x="3" y="28"/>
                      <a:pt x="3" y="28"/>
                    </a:cubicBezTo>
                    <a:cubicBezTo>
                      <a:pt x="0" y="25"/>
                      <a:pt x="1" y="21"/>
                      <a:pt x="3" y="18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857" name="Freeform 121"/>
              <p:cNvSpPr>
                <a:spLocks/>
              </p:cNvSpPr>
              <p:nvPr/>
            </p:nvSpPr>
            <p:spPr bwMode="auto">
              <a:xfrm>
                <a:off x="2121" y="1279"/>
                <a:ext cx="65" cy="66"/>
              </a:xfrm>
              <a:custGeom>
                <a:avLst/>
                <a:gdLst>
                  <a:gd name="T0" fmla="*/ 3 w 51"/>
                  <a:gd name="T1" fmla="*/ 18 h 52"/>
                  <a:gd name="T2" fmla="*/ 22 w 51"/>
                  <a:gd name="T3" fmla="*/ 3 h 52"/>
                  <a:gd name="T4" fmla="*/ 31 w 51"/>
                  <a:gd name="T5" fmla="*/ 3 h 52"/>
                  <a:gd name="T6" fmla="*/ 48 w 51"/>
                  <a:gd name="T7" fmla="*/ 24 h 52"/>
                  <a:gd name="T8" fmla="*/ 48 w 51"/>
                  <a:gd name="T9" fmla="*/ 33 h 52"/>
                  <a:gd name="T10" fmla="*/ 29 w 51"/>
                  <a:gd name="T11" fmla="*/ 49 h 52"/>
                  <a:gd name="T12" fmla="*/ 20 w 51"/>
                  <a:gd name="T13" fmla="*/ 48 h 52"/>
                  <a:gd name="T14" fmla="*/ 2 w 51"/>
                  <a:gd name="T15" fmla="*/ 28 h 52"/>
                  <a:gd name="T16" fmla="*/ 3 w 51"/>
                  <a:gd name="T17" fmla="*/ 18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1" h="52">
                    <a:moveTo>
                      <a:pt x="3" y="18"/>
                    </a:moveTo>
                    <a:cubicBezTo>
                      <a:pt x="22" y="3"/>
                      <a:pt x="22" y="3"/>
                      <a:pt x="22" y="3"/>
                    </a:cubicBezTo>
                    <a:cubicBezTo>
                      <a:pt x="24" y="0"/>
                      <a:pt x="29" y="1"/>
                      <a:pt x="31" y="3"/>
                    </a:cubicBezTo>
                    <a:cubicBezTo>
                      <a:pt x="48" y="24"/>
                      <a:pt x="48" y="24"/>
                      <a:pt x="48" y="24"/>
                    </a:cubicBezTo>
                    <a:cubicBezTo>
                      <a:pt x="51" y="27"/>
                      <a:pt x="50" y="31"/>
                      <a:pt x="48" y="33"/>
                    </a:cubicBezTo>
                    <a:cubicBezTo>
                      <a:pt x="29" y="49"/>
                      <a:pt x="29" y="49"/>
                      <a:pt x="29" y="49"/>
                    </a:cubicBezTo>
                    <a:cubicBezTo>
                      <a:pt x="26" y="52"/>
                      <a:pt x="22" y="51"/>
                      <a:pt x="20" y="48"/>
                    </a:cubicBezTo>
                    <a:cubicBezTo>
                      <a:pt x="2" y="28"/>
                      <a:pt x="2" y="28"/>
                      <a:pt x="2" y="28"/>
                    </a:cubicBezTo>
                    <a:cubicBezTo>
                      <a:pt x="0" y="25"/>
                      <a:pt x="0" y="21"/>
                      <a:pt x="3" y="18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858" name="Freeform 122"/>
              <p:cNvSpPr>
                <a:spLocks/>
              </p:cNvSpPr>
              <p:nvPr/>
            </p:nvSpPr>
            <p:spPr bwMode="auto">
              <a:xfrm>
                <a:off x="1889" y="1098"/>
                <a:ext cx="58" cy="57"/>
              </a:xfrm>
              <a:custGeom>
                <a:avLst/>
                <a:gdLst>
                  <a:gd name="T0" fmla="*/ 3 w 46"/>
                  <a:gd name="T1" fmla="*/ 19 h 45"/>
                  <a:gd name="T2" fmla="*/ 23 w 46"/>
                  <a:gd name="T3" fmla="*/ 2 h 45"/>
                  <a:gd name="T4" fmla="*/ 31 w 46"/>
                  <a:gd name="T5" fmla="*/ 3 h 45"/>
                  <a:gd name="T6" fmla="*/ 44 w 46"/>
                  <a:gd name="T7" fmla="*/ 18 h 45"/>
                  <a:gd name="T8" fmla="*/ 43 w 46"/>
                  <a:gd name="T9" fmla="*/ 26 h 45"/>
                  <a:gd name="T10" fmla="*/ 23 w 46"/>
                  <a:gd name="T11" fmla="*/ 43 h 45"/>
                  <a:gd name="T12" fmla="*/ 15 w 46"/>
                  <a:gd name="T13" fmla="*/ 42 h 45"/>
                  <a:gd name="T14" fmla="*/ 2 w 46"/>
                  <a:gd name="T15" fmla="*/ 27 h 45"/>
                  <a:gd name="T16" fmla="*/ 3 w 46"/>
                  <a:gd name="T17" fmla="*/ 19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6" h="45">
                    <a:moveTo>
                      <a:pt x="3" y="19"/>
                    </a:moveTo>
                    <a:cubicBezTo>
                      <a:pt x="23" y="2"/>
                      <a:pt x="23" y="2"/>
                      <a:pt x="23" y="2"/>
                    </a:cubicBezTo>
                    <a:cubicBezTo>
                      <a:pt x="26" y="0"/>
                      <a:pt x="29" y="0"/>
                      <a:pt x="31" y="3"/>
                    </a:cubicBezTo>
                    <a:cubicBezTo>
                      <a:pt x="44" y="18"/>
                      <a:pt x="44" y="18"/>
                      <a:pt x="44" y="18"/>
                    </a:cubicBezTo>
                    <a:cubicBezTo>
                      <a:pt x="46" y="20"/>
                      <a:pt x="46" y="24"/>
                      <a:pt x="43" y="26"/>
                    </a:cubicBezTo>
                    <a:cubicBezTo>
                      <a:pt x="23" y="43"/>
                      <a:pt x="23" y="43"/>
                      <a:pt x="23" y="43"/>
                    </a:cubicBezTo>
                    <a:cubicBezTo>
                      <a:pt x="21" y="45"/>
                      <a:pt x="17" y="45"/>
                      <a:pt x="15" y="42"/>
                    </a:cubicBezTo>
                    <a:cubicBezTo>
                      <a:pt x="2" y="27"/>
                      <a:pt x="2" y="27"/>
                      <a:pt x="2" y="27"/>
                    </a:cubicBezTo>
                    <a:cubicBezTo>
                      <a:pt x="0" y="25"/>
                      <a:pt x="1" y="21"/>
                      <a:pt x="3" y="19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859" name="Freeform 123"/>
              <p:cNvSpPr>
                <a:spLocks/>
              </p:cNvSpPr>
              <p:nvPr/>
            </p:nvSpPr>
            <p:spPr bwMode="auto">
              <a:xfrm>
                <a:off x="1879" y="1135"/>
                <a:ext cx="106" cy="101"/>
              </a:xfrm>
              <a:custGeom>
                <a:avLst/>
                <a:gdLst>
                  <a:gd name="T0" fmla="*/ 4 w 84"/>
                  <a:gd name="T1" fmla="*/ 46 h 80"/>
                  <a:gd name="T2" fmla="*/ 55 w 84"/>
                  <a:gd name="T3" fmla="*/ 3 h 80"/>
                  <a:gd name="T4" fmla="*/ 65 w 84"/>
                  <a:gd name="T5" fmla="*/ 4 h 80"/>
                  <a:gd name="T6" fmla="*/ 82 w 84"/>
                  <a:gd name="T7" fmla="*/ 24 h 80"/>
                  <a:gd name="T8" fmla="*/ 81 w 84"/>
                  <a:gd name="T9" fmla="*/ 34 h 80"/>
                  <a:gd name="T10" fmla="*/ 30 w 84"/>
                  <a:gd name="T11" fmla="*/ 77 h 80"/>
                  <a:gd name="T12" fmla="*/ 20 w 84"/>
                  <a:gd name="T13" fmla="*/ 76 h 80"/>
                  <a:gd name="T14" fmla="*/ 3 w 84"/>
                  <a:gd name="T15" fmla="*/ 56 h 80"/>
                  <a:gd name="T16" fmla="*/ 4 w 84"/>
                  <a:gd name="T17" fmla="*/ 46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4" h="80">
                    <a:moveTo>
                      <a:pt x="4" y="46"/>
                    </a:moveTo>
                    <a:cubicBezTo>
                      <a:pt x="55" y="3"/>
                      <a:pt x="55" y="3"/>
                      <a:pt x="55" y="3"/>
                    </a:cubicBezTo>
                    <a:cubicBezTo>
                      <a:pt x="58" y="0"/>
                      <a:pt x="62" y="1"/>
                      <a:pt x="65" y="4"/>
                    </a:cubicBezTo>
                    <a:cubicBezTo>
                      <a:pt x="82" y="24"/>
                      <a:pt x="82" y="24"/>
                      <a:pt x="82" y="24"/>
                    </a:cubicBezTo>
                    <a:cubicBezTo>
                      <a:pt x="84" y="27"/>
                      <a:pt x="84" y="31"/>
                      <a:pt x="81" y="34"/>
                    </a:cubicBezTo>
                    <a:cubicBezTo>
                      <a:pt x="30" y="77"/>
                      <a:pt x="30" y="77"/>
                      <a:pt x="30" y="77"/>
                    </a:cubicBezTo>
                    <a:cubicBezTo>
                      <a:pt x="27" y="80"/>
                      <a:pt x="22" y="79"/>
                      <a:pt x="20" y="76"/>
                    </a:cubicBezTo>
                    <a:cubicBezTo>
                      <a:pt x="3" y="56"/>
                      <a:pt x="3" y="56"/>
                      <a:pt x="3" y="56"/>
                    </a:cubicBezTo>
                    <a:cubicBezTo>
                      <a:pt x="0" y="53"/>
                      <a:pt x="1" y="49"/>
                      <a:pt x="4" y="46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860" name="Freeform 124"/>
              <p:cNvSpPr>
                <a:spLocks/>
              </p:cNvSpPr>
              <p:nvPr/>
            </p:nvSpPr>
            <p:spPr bwMode="auto">
              <a:xfrm>
                <a:off x="1947" y="1182"/>
                <a:ext cx="77" cy="74"/>
              </a:xfrm>
              <a:custGeom>
                <a:avLst/>
                <a:gdLst>
                  <a:gd name="T0" fmla="*/ 4 w 61"/>
                  <a:gd name="T1" fmla="*/ 26 h 59"/>
                  <a:gd name="T2" fmla="*/ 31 w 61"/>
                  <a:gd name="T3" fmla="*/ 2 h 59"/>
                  <a:gd name="T4" fmla="*/ 41 w 61"/>
                  <a:gd name="T5" fmla="*/ 3 h 59"/>
                  <a:gd name="T6" fmla="*/ 58 w 61"/>
                  <a:gd name="T7" fmla="*/ 23 h 59"/>
                  <a:gd name="T8" fmla="*/ 57 w 61"/>
                  <a:gd name="T9" fmla="*/ 33 h 59"/>
                  <a:gd name="T10" fmla="*/ 30 w 61"/>
                  <a:gd name="T11" fmla="*/ 56 h 59"/>
                  <a:gd name="T12" fmla="*/ 20 w 61"/>
                  <a:gd name="T13" fmla="*/ 55 h 59"/>
                  <a:gd name="T14" fmla="*/ 3 w 61"/>
                  <a:gd name="T15" fmla="*/ 36 h 59"/>
                  <a:gd name="T16" fmla="*/ 4 w 61"/>
                  <a:gd name="T17" fmla="*/ 26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1" h="59">
                    <a:moveTo>
                      <a:pt x="4" y="26"/>
                    </a:moveTo>
                    <a:cubicBezTo>
                      <a:pt x="31" y="2"/>
                      <a:pt x="31" y="2"/>
                      <a:pt x="31" y="2"/>
                    </a:cubicBezTo>
                    <a:cubicBezTo>
                      <a:pt x="34" y="0"/>
                      <a:pt x="39" y="0"/>
                      <a:pt x="41" y="3"/>
                    </a:cubicBezTo>
                    <a:cubicBezTo>
                      <a:pt x="58" y="23"/>
                      <a:pt x="58" y="23"/>
                      <a:pt x="58" y="23"/>
                    </a:cubicBezTo>
                    <a:cubicBezTo>
                      <a:pt x="61" y="26"/>
                      <a:pt x="60" y="30"/>
                      <a:pt x="57" y="33"/>
                    </a:cubicBezTo>
                    <a:cubicBezTo>
                      <a:pt x="30" y="56"/>
                      <a:pt x="30" y="56"/>
                      <a:pt x="30" y="56"/>
                    </a:cubicBezTo>
                    <a:cubicBezTo>
                      <a:pt x="27" y="59"/>
                      <a:pt x="22" y="59"/>
                      <a:pt x="20" y="55"/>
                    </a:cubicBezTo>
                    <a:cubicBezTo>
                      <a:pt x="3" y="36"/>
                      <a:pt x="3" y="36"/>
                      <a:pt x="3" y="36"/>
                    </a:cubicBezTo>
                    <a:cubicBezTo>
                      <a:pt x="0" y="33"/>
                      <a:pt x="1" y="28"/>
                      <a:pt x="4" y="26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861" name="Freeform 125"/>
              <p:cNvSpPr>
                <a:spLocks/>
              </p:cNvSpPr>
              <p:nvPr/>
            </p:nvSpPr>
            <p:spPr bwMode="auto">
              <a:xfrm>
                <a:off x="1951" y="1227"/>
                <a:ext cx="111" cy="104"/>
              </a:xfrm>
              <a:custGeom>
                <a:avLst/>
                <a:gdLst>
                  <a:gd name="T0" fmla="*/ 4 w 88"/>
                  <a:gd name="T1" fmla="*/ 49 h 82"/>
                  <a:gd name="T2" fmla="*/ 59 w 88"/>
                  <a:gd name="T3" fmla="*/ 2 h 82"/>
                  <a:gd name="T4" fmla="*/ 69 w 88"/>
                  <a:gd name="T5" fmla="*/ 3 h 82"/>
                  <a:gd name="T6" fmla="*/ 86 w 88"/>
                  <a:gd name="T7" fmla="*/ 23 h 82"/>
                  <a:gd name="T8" fmla="*/ 85 w 88"/>
                  <a:gd name="T9" fmla="*/ 33 h 82"/>
                  <a:gd name="T10" fmla="*/ 30 w 88"/>
                  <a:gd name="T11" fmla="*/ 80 h 82"/>
                  <a:gd name="T12" fmla="*/ 20 w 88"/>
                  <a:gd name="T13" fmla="*/ 79 h 82"/>
                  <a:gd name="T14" fmla="*/ 3 w 88"/>
                  <a:gd name="T15" fmla="*/ 59 h 82"/>
                  <a:gd name="T16" fmla="*/ 4 w 88"/>
                  <a:gd name="T17" fmla="*/ 49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8" h="82">
                    <a:moveTo>
                      <a:pt x="4" y="49"/>
                    </a:moveTo>
                    <a:cubicBezTo>
                      <a:pt x="59" y="2"/>
                      <a:pt x="59" y="2"/>
                      <a:pt x="59" y="2"/>
                    </a:cubicBezTo>
                    <a:cubicBezTo>
                      <a:pt x="62" y="0"/>
                      <a:pt x="67" y="0"/>
                      <a:pt x="69" y="3"/>
                    </a:cubicBezTo>
                    <a:cubicBezTo>
                      <a:pt x="86" y="23"/>
                      <a:pt x="86" y="23"/>
                      <a:pt x="86" y="23"/>
                    </a:cubicBezTo>
                    <a:cubicBezTo>
                      <a:pt x="88" y="26"/>
                      <a:pt x="88" y="30"/>
                      <a:pt x="85" y="33"/>
                    </a:cubicBezTo>
                    <a:cubicBezTo>
                      <a:pt x="30" y="80"/>
                      <a:pt x="30" y="80"/>
                      <a:pt x="30" y="80"/>
                    </a:cubicBezTo>
                    <a:cubicBezTo>
                      <a:pt x="27" y="82"/>
                      <a:pt x="22" y="82"/>
                      <a:pt x="20" y="79"/>
                    </a:cubicBezTo>
                    <a:cubicBezTo>
                      <a:pt x="3" y="59"/>
                      <a:pt x="3" y="59"/>
                      <a:pt x="3" y="59"/>
                    </a:cubicBezTo>
                    <a:cubicBezTo>
                      <a:pt x="0" y="56"/>
                      <a:pt x="1" y="52"/>
                      <a:pt x="4" y="49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862" name="Freeform 126"/>
              <p:cNvSpPr>
                <a:spLocks/>
              </p:cNvSpPr>
              <p:nvPr/>
            </p:nvSpPr>
            <p:spPr bwMode="auto">
              <a:xfrm>
                <a:off x="2037" y="1273"/>
                <a:ext cx="64" cy="64"/>
              </a:xfrm>
              <a:custGeom>
                <a:avLst/>
                <a:gdLst>
                  <a:gd name="T0" fmla="*/ 3 w 51"/>
                  <a:gd name="T1" fmla="*/ 18 h 51"/>
                  <a:gd name="T2" fmla="*/ 22 w 51"/>
                  <a:gd name="T3" fmla="*/ 2 h 51"/>
                  <a:gd name="T4" fmla="*/ 31 w 51"/>
                  <a:gd name="T5" fmla="*/ 3 h 51"/>
                  <a:gd name="T6" fmla="*/ 49 w 51"/>
                  <a:gd name="T7" fmla="*/ 23 h 51"/>
                  <a:gd name="T8" fmla="*/ 48 w 51"/>
                  <a:gd name="T9" fmla="*/ 33 h 51"/>
                  <a:gd name="T10" fmla="*/ 30 w 51"/>
                  <a:gd name="T11" fmla="*/ 49 h 51"/>
                  <a:gd name="T12" fmla="*/ 20 w 51"/>
                  <a:gd name="T13" fmla="*/ 48 h 51"/>
                  <a:gd name="T14" fmla="*/ 3 w 51"/>
                  <a:gd name="T15" fmla="*/ 27 h 51"/>
                  <a:gd name="T16" fmla="*/ 3 w 51"/>
                  <a:gd name="T17" fmla="*/ 18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1" h="51">
                    <a:moveTo>
                      <a:pt x="3" y="18"/>
                    </a:moveTo>
                    <a:cubicBezTo>
                      <a:pt x="22" y="2"/>
                      <a:pt x="22" y="2"/>
                      <a:pt x="22" y="2"/>
                    </a:cubicBezTo>
                    <a:cubicBezTo>
                      <a:pt x="25" y="0"/>
                      <a:pt x="29" y="0"/>
                      <a:pt x="31" y="3"/>
                    </a:cubicBezTo>
                    <a:cubicBezTo>
                      <a:pt x="49" y="23"/>
                      <a:pt x="49" y="23"/>
                      <a:pt x="49" y="23"/>
                    </a:cubicBezTo>
                    <a:cubicBezTo>
                      <a:pt x="51" y="26"/>
                      <a:pt x="51" y="30"/>
                      <a:pt x="48" y="33"/>
                    </a:cubicBezTo>
                    <a:cubicBezTo>
                      <a:pt x="30" y="49"/>
                      <a:pt x="30" y="49"/>
                      <a:pt x="30" y="49"/>
                    </a:cubicBezTo>
                    <a:cubicBezTo>
                      <a:pt x="27" y="51"/>
                      <a:pt x="22" y="51"/>
                      <a:pt x="20" y="48"/>
                    </a:cubicBezTo>
                    <a:cubicBezTo>
                      <a:pt x="3" y="27"/>
                      <a:pt x="3" y="27"/>
                      <a:pt x="3" y="27"/>
                    </a:cubicBezTo>
                    <a:cubicBezTo>
                      <a:pt x="0" y="24"/>
                      <a:pt x="1" y="20"/>
                      <a:pt x="3" y="18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863" name="Freeform 127"/>
              <p:cNvSpPr>
                <a:spLocks/>
              </p:cNvSpPr>
              <p:nvPr/>
            </p:nvSpPr>
            <p:spPr bwMode="auto">
              <a:xfrm>
                <a:off x="2076" y="1318"/>
                <a:ext cx="64" cy="65"/>
              </a:xfrm>
              <a:custGeom>
                <a:avLst/>
                <a:gdLst>
                  <a:gd name="T0" fmla="*/ 3 w 51"/>
                  <a:gd name="T1" fmla="*/ 18 h 51"/>
                  <a:gd name="T2" fmla="*/ 22 w 51"/>
                  <a:gd name="T3" fmla="*/ 2 h 51"/>
                  <a:gd name="T4" fmla="*/ 31 w 51"/>
                  <a:gd name="T5" fmla="*/ 3 h 51"/>
                  <a:gd name="T6" fmla="*/ 48 w 51"/>
                  <a:gd name="T7" fmla="*/ 23 h 51"/>
                  <a:gd name="T8" fmla="*/ 48 w 51"/>
                  <a:gd name="T9" fmla="*/ 33 h 51"/>
                  <a:gd name="T10" fmla="*/ 29 w 51"/>
                  <a:gd name="T11" fmla="*/ 49 h 51"/>
                  <a:gd name="T12" fmla="*/ 20 w 51"/>
                  <a:gd name="T13" fmla="*/ 48 h 51"/>
                  <a:gd name="T14" fmla="*/ 2 w 51"/>
                  <a:gd name="T15" fmla="*/ 27 h 51"/>
                  <a:gd name="T16" fmla="*/ 3 w 51"/>
                  <a:gd name="T17" fmla="*/ 18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1" h="51">
                    <a:moveTo>
                      <a:pt x="3" y="18"/>
                    </a:moveTo>
                    <a:cubicBezTo>
                      <a:pt x="22" y="2"/>
                      <a:pt x="22" y="2"/>
                      <a:pt x="22" y="2"/>
                    </a:cubicBezTo>
                    <a:cubicBezTo>
                      <a:pt x="24" y="0"/>
                      <a:pt x="29" y="0"/>
                      <a:pt x="31" y="3"/>
                    </a:cubicBezTo>
                    <a:cubicBezTo>
                      <a:pt x="48" y="23"/>
                      <a:pt x="48" y="23"/>
                      <a:pt x="48" y="23"/>
                    </a:cubicBezTo>
                    <a:cubicBezTo>
                      <a:pt x="51" y="26"/>
                      <a:pt x="50" y="31"/>
                      <a:pt x="48" y="33"/>
                    </a:cubicBezTo>
                    <a:cubicBezTo>
                      <a:pt x="29" y="49"/>
                      <a:pt x="29" y="49"/>
                      <a:pt x="29" y="49"/>
                    </a:cubicBezTo>
                    <a:cubicBezTo>
                      <a:pt x="26" y="51"/>
                      <a:pt x="22" y="51"/>
                      <a:pt x="20" y="48"/>
                    </a:cubicBezTo>
                    <a:cubicBezTo>
                      <a:pt x="2" y="27"/>
                      <a:pt x="2" y="27"/>
                      <a:pt x="2" y="27"/>
                    </a:cubicBezTo>
                    <a:cubicBezTo>
                      <a:pt x="0" y="25"/>
                      <a:pt x="0" y="20"/>
                      <a:pt x="3" y="18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864" name="Freeform 128"/>
              <p:cNvSpPr>
                <a:spLocks/>
              </p:cNvSpPr>
              <p:nvPr/>
            </p:nvSpPr>
            <p:spPr bwMode="auto">
              <a:xfrm>
                <a:off x="1847" y="1138"/>
                <a:ext cx="54" cy="53"/>
              </a:xfrm>
              <a:custGeom>
                <a:avLst/>
                <a:gdLst>
                  <a:gd name="T0" fmla="*/ 3 w 43"/>
                  <a:gd name="T1" fmla="*/ 17 h 42"/>
                  <a:gd name="T2" fmla="*/ 20 w 43"/>
                  <a:gd name="T3" fmla="*/ 2 h 42"/>
                  <a:gd name="T4" fmla="*/ 28 w 43"/>
                  <a:gd name="T5" fmla="*/ 2 h 42"/>
                  <a:gd name="T6" fmla="*/ 41 w 43"/>
                  <a:gd name="T7" fmla="*/ 17 h 42"/>
                  <a:gd name="T8" fmla="*/ 40 w 43"/>
                  <a:gd name="T9" fmla="*/ 25 h 42"/>
                  <a:gd name="T10" fmla="*/ 23 w 43"/>
                  <a:gd name="T11" fmla="*/ 40 h 42"/>
                  <a:gd name="T12" fmla="*/ 15 w 43"/>
                  <a:gd name="T13" fmla="*/ 39 h 42"/>
                  <a:gd name="T14" fmla="*/ 2 w 43"/>
                  <a:gd name="T15" fmla="*/ 24 h 42"/>
                  <a:gd name="T16" fmla="*/ 3 w 43"/>
                  <a:gd name="T17" fmla="*/ 17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3" h="42">
                    <a:moveTo>
                      <a:pt x="3" y="17"/>
                    </a:moveTo>
                    <a:cubicBezTo>
                      <a:pt x="20" y="2"/>
                      <a:pt x="20" y="2"/>
                      <a:pt x="20" y="2"/>
                    </a:cubicBezTo>
                    <a:cubicBezTo>
                      <a:pt x="23" y="0"/>
                      <a:pt x="26" y="0"/>
                      <a:pt x="28" y="2"/>
                    </a:cubicBezTo>
                    <a:cubicBezTo>
                      <a:pt x="41" y="17"/>
                      <a:pt x="41" y="17"/>
                      <a:pt x="41" y="17"/>
                    </a:cubicBezTo>
                    <a:cubicBezTo>
                      <a:pt x="43" y="20"/>
                      <a:pt x="43" y="23"/>
                      <a:pt x="40" y="25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1" y="42"/>
                      <a:pt x="17" y="42"/>
                      <a:pt x="15" y="39"/>
                    </a:cubicBezTo>
                    <a:cubicBezTo>
                      <a:pt x="2" y="24"/>
                      <a:pt x="2" y="24"/>
                      <a:pt x="2" y="24"/>
                    </a:cubicBezTo>
                    <a:cubicBezTo>
                      <a:pt x="0" y="22"/>
                      <a:pt x="1" y="18"/>
                      <a:pt x="3" y="17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865" name="Freeform 129"/>
              <p:cNvSpPr>
                <a:spLocks/>
              </p:cNvSpPr>
              <p:nvPr/>
            </p:nvSpPr>
            <p:spPr bwMode="auto">
              <a:xfrm>
                <a:off x="1804" y="1173"/>
                <a:ext cx="54" cy="54"/>
              </a:xfrm>
              <a:custGeom>
                <a:avLst/>
                <a:gdLst>
                  <a:gd name="T0" fmla="*/ 3 w 43"/>
                  <a:gd name="T1" fmla="*/ 17 h 43"/>
                  <a:gd name="T2" fmla="*/ 21 w 43"/>
                  <a:gd name="T3" fmla="*/ 2 h 43"/>
                  <a:gd name="T4" fmla="*/ 28 w 43"/>
                  <a:gd name="T5" fmla="*/ 3 h 43"/>
                  <a:gd name="T6" fmla="*/ 41 w 43"/>
                  <a:gd name="T7" fmla="*/ 18 h 43"/>
                  <a:gd name="T8" fmla="*/ 41 w 43"/>
                  <a:gd name="T9" fmla="*/ 26 h 43"/>
                  <a:gd name="T10" fmla="*/ 23 w 43"/>
                  <a:gd name="T11" fmla="*/ 41 h 43"/>
                  <a:gd name="T12" fmla="*/ 15 w 43"/>
                  <a:gd name="T13" fmla="*/ 40 h 43"/>
                  <a:gd name="T14" fmla="*/ 2 w 43"/>
                  <a:gd name="T15" fmla="*/ 25 h 43"/>
                  <a:gd name="T16" fmla="*/ 3 w 43"/>
                  <a:gd name="T17" fmla="*/ 17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3" h="43">
                    <a:moveTo>
                      <a:pt x="3" y="17"/>
                    </a:moveTo>
                    <a:cubicBezTo>
                      <a:pt x="21" y="2"/>
                      <a:pt x="21" y="2"/>
                      <a:pt x="21" y="2"/>
                    </a:cubicBezTo>
                    <a:cubicBezTo>
                      <a:pt x="23" y="0"/>
                      <a:pt x="27" y="1"/>
                      <a:pt x="28" y="3"/>
                    </a:cubicBezTo>
                    <a:cubicBezTo>
                      <a:pt x="41" y="18"/>
                      <a:pt x="41" y="18"/>
                      <a:pt x="41" y="18"/>
                    </a:cubicBezTo>
                    <a:cubicBezTo>
                      <a:pt x="43" y="20"/>
                      <a:pt x="43" y="24"/>
                      <a:pt x="41" y="26"/>
                    </a:cubicBezTo>
                    <a:cubicBezTo>
                      <a:pt x="23" y="41"/>
                      <a:pt x="23" y="41"/>
                      <a:pt x="23" y="41"/>
                    </a:cubicBezTo>
                    <a:cubicBezTo>
                      <a:pt x="21" y="43"/>
                      <a:pt x="17" y="42"/>
                      <a:pt x="15" y="40"/>
                    </a:cubicBezTo>
                    <a:cubicBezTo>
                      <a:pt x="2" y="25"/>
                      <a:pt x="2" y="25"/>
                      <a:pt x="2" y="25"/>
                    </a:cubicBezTo>
                    <a:cubicBezTo>
                      <a:pt x="0" y="23"/>
                      <a:pt x="1" y="19"/>
                      <a:pt x="3" y="17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866" name="Freeform 130"/>
              <p:cNvSpPr>
                <a:spLocks/>
              </p:cNvSpPr>
              <p:nvPr/>
            </p:nvSpPr>
            <p:spPr bwMode="auto">
              <a:xfrm>
                <a:off x="1762" y="1210"/>
                <a:ext cx="55" cy="53"/>
              </a:xfrm>
              <a:custGeom>
                <a:avLst/>
                <a:gdLst>
                  <a:gd name="T0" fmla="*/ 2 w 43"/>
                  <a:gd name="T1" fmla="*/ 17 h 42"/>
                  <a:gd name="T2" fmla="*/ 20 w 43"/>
                  <a:gd name="T3" fmla="*/ 2 h 42"/>
                  <a:gd name="T4" fmla="*/ 28 w 43"/>
                  <a:gd name="T5" fmla="*/ 3 h 42"/>
                  <a:gd name="T6" fmla="*/ 41 w 43"/>
                  <a:gd name="T7" fmla="*/ 18 h 42"/>
                  <a:gd name="T8" fmla="*/ 40 w 43"/>
                  <a:gd name="T9" fmla="*/ 25 h 42"/>
                  <a:gd name="T10" fmla="*/ 22 w 43"/>
                  <a:gd name="T11" fmla="*/ 40 h 42"/>
                  <a:gd name="T12" fmla="*/ 15 w 43"/>
                  <a:gd name="T13" fmla="*/ 40 h 42"/>
                  <a:gd name="T14" fmla="*/ 2 w 43"/>
                  <a:gd name="T15" fmla="*/ 25 h 42"/>
                  <a:gd name="T16" fmla="*/ 2 w 43"/>
                  <a:gd name="T17" fmla="*/ 17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3" h="42">
                    <a:moveTo>
                      <a:pt x="2" y="17"/>
                    </a:moveTo>
                    <a:cubicBezTo>
                      <a:pt x="20" y="2"/>
                      <a:pt x="20" y="2"/>
                      <a:pt x="20" y="2"/>
                    </a:cubicBezTo>
                    <a:cubicBezTo>
                      <a:pt x="22" y="0"/>
                      <a:pt x="26" y="0"/>
                      <a:pt x="28" y="3"/>
                    </a:cubicBezTo>
                    <a:cubicBezTo>
                      <a:pt x="41" y="18"/>
                      <a:pt x="41" y="18"/>
                      <a:pt x="41" y="18"/>
                    </a:cubicBezTo>
                    <a:cubicBezTo>
                      <a:pt x="43" y="20"/>
                      <a:pt x="42" y="23"/>
                      <a:pt x="40" y="25"/>
                    </a:cubicBezTo>
                    <a:cubicBezTo>
                      <a:pt x="22" y="40"/>
                      <a:pt x="22" y="40"/>
                      <a:pt x="22" y="40"/>
                    </a:cubicBezTo>
                    <a:cubicBezTo>
                      <a:pt x="20" y="42"/>
                      <a:pt x="16" y="42"/>
                      <a:pt x="15" y="40"/>
                    </a:cubicBezTo>
                    <a:cubicBezTo>
                      <a:pt x="2" y="25"/>
                      <a:pt x="2" y="25"/>
                      <a:pt x="2" y="25"/>
                    </a:cubicBezTo>
                    <a:cubicBezTo>
                      <a:pt x="0" y="22"/>
                      <a:pt x="0" y="19"/>
                      <a:pt x="2" y="17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867" name="Freeform 131"/>
              <p:cNvSpPr>
                <a:spLocks/>
              </p:cNvSpPr>
              <p:nvPr/>
            </p:nvSpPr>
            <p:spPr bwMode="auto">
              <a:xfrm>
                <a:off x="1719" y="1246"/>
                <a:ext cx="55" cy="53"/>
              </a:xfrm>
              <a:custGeom>
                <a:avLst/>
                <a:gdLst>
                  <a:gd name="T0" fmla="*/ 3 w 43"/>
                  <a:gd name="T1" fmla="*/ 16 h 42"/>
                  <a:gd name="T2" fmla="*/ 20 w 43"/>
                  <a:gd name="T3" fmla="*/ 2 h 42"/>
                  <a:gd name="T4" fmla="*/ 28 w 43"/>
                  <a:gd name="T5" fmla="*/ 2 h 42"/>
                  <a:gd name="T6" fmla="*/ 41 w 43"/>
                  <a:gd name="T7" fmla="*/ 17 h 42"/>
                  <a:gd name="T8" fmla="*/ 40 w 43"/>
                  <a:gd name="T9" fmla="*/ 25 h 42"/>
                  <a:gd name="T10" fmla="*/ 23 w 43"/>
                  <a:gd name="T11" fmla="*/ 40 h 42"/>
                  <a:gd name="T12" fmla="*/ 15 w 43"/>
                  <a:gd name="T13" fmla="*/ 39 h 42"/>
                  <a:gd name="T14" fmla="*/ 2 w 43"/>
                  <a:gd name="T15" fmla="*/ 24 h 42"/>
                  <a:gd name="T16" fmla="*/ 3 w 43"/>
                  <a:gd name="T17" fmla="*/ 16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3" h="42">
                    <a:moveTo>
                      <a:pt x="3" y="16"/>
                    </a:moveTo>
                    <a:cubicBezTo>
                      <a:pt x="20" y="2"/>
                      <a:pt x="20" y="2"/>
                      <a:pt x="20" y="2"/>
                    </a:cubicBezTo>
                    <a:cubicBezTo>
                      <a:pt x="22" y="0"/>
                      <a:pt x="26" y="0"/>
                      <a:pt x="28" y="2"/>
                    </a:cubicBezTo>
                    <a:cubicBezTo>
                      <a:pt x="41" y="17"/>
                      <a:pt x="41" y="17"/>
                      <a:pt x="41" y="17"/>
                    </a:cubicBezTo>
                    <a:cubicBezTo>
                      <a:pt x="43" y="20"/>
                      <a:pt x="42" y="23"/>
                      <a:pt x="40" y="25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0" y="42"/>
                      <a:pt x="17" y="42"/>
                      <a:pt x="15" y="39"/>
                    </a:cubicBezTo>
                    <a:cubicBezTo>
                      <a:pt x="2" y="24"/>
                      <a:pt x="2" y="24"/>
                      <a:pt x="2" y="24"/>
                    </a:cubicBezTo>
                    <a:cubicBezTo>
                      <a:pt x="0" y="22"/>
                      <a:pt x="0" y="18"/>
                      <a:pt x="3" y="16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868" name="Freeform 132"/>
              <p:cNvSpPr>
                <a:spLocks/>
              </p:cNvSpPr>
              <p:nvPr/>
            </p:nvSpPr>
            <p:spPr bwMode="auto">
              <a:xfrm>
                <a:off x="1676" y="1282"/>
                <a:ext cx="55" cy="54"/>
              </a:xfrm>
              <a:custGeom>
                <a:avLst/>
                <a:gdLst>
                  <a:gd name="T0" fmla="*/ 3 w 43"/>
                  <a:gd name="T1" fmla="*/ 17 h 43"/>
                  <a:gd name="T2" fmla="*/ 20 w 43"/>
                  <a:gd name="T3" fmla="*/ 2 h 43"/>
                  <a:gd name="T4" fmla="*/ 28 w 43"/>
                  <a:gd name="T5" fmla="*/ 3 h 43"/>
                  <a:gd name="T6" fmla="*/ 41 w 43"/>
                  <a:gd name="T7" fmla="*/ 18 h 43"/>
                  <a:gd name="T8" fmla="*/ 40 w 43"/>
                  <a:gd name="T9" fmla="*/ 26 h 43"/>
                  <a:gd name="T10" fmla="*/ 23 w 43"/>
                  <a:gd name="T11" fmla="*/ 41 h 43"/>
                  <a:gd name="T12" fmla="*/ 15 w 43"/>
                  <a:gd name="T13" fmla="*/ 40 h 43"/>
                  <a:gd name="T14" fmla="*/ 2 w 43"/>
                  <a:gd name="T15" fmla="*/ 25 h 43"/>
                  <a:gd name="T16" fmla="*/ 3 w 43"/>
                  <a:gd name="T17" fmla="*/ 17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3" h="43">
                    <a:moveTo>
                      <a:pt x="3" y="17"/>
                    </a:moveTo>
                    <a:cubicBezTo>
                      <a:pt x="20" y="2"/>
                      <a:pt x="20" y="2"/>
                      <a:pt x="20" y="2"/>
                    </a:cubicBezTo>
                    <a:cubicBezTo>
                      <a:pt x="23" y="0"/>
                      <a:pt x="26" y="1"/>
                      <a:pt x="28" y="3"/>
                    </a:cubicBezTo>
                    <a:cubicBezTo>
                      <a:pt x="41" y="18"/>
                      <a:pt x="41" y="18"/>
                      <a:pt x="41" y="18"/>
                    </a:cubicBezTo>
                    <a:cubicBezTo>
                      <a:pt x="43" y="20"/>
                      <a:pt x="43" y="24"/>
                      <a:pt x="40" y="26"/>
                    </a:cubicBezTo>
                    <a:cubicBezTo>
                      <a:pt x="23" y="41"/>
                      <a:pt x="23" y="41"/>
                      <a:pt x="23" y="41"/>
                    </a:cubicBezTo>
                    <a:cubicBezTo>
                      <a:pt x="20" y="43"/>
                      <a:pt x="17" y="42"/>
                      <a:pt x="15" y="40"/>
                    </a:cubicBezTo>
                    <a:cubicBezTo>
                      <a:pt x="2" y="25"/>
                      <a:pt x="2" y="25"/>
                      <a:pt x="2" y="25"/>
                    </a:cubicBezTo>
                    <a:cubicBezTo>
                      <a:pt x="0" y="23"/>
                      <a:pt x="0" y="19"/>
                      <a:pt x="3" y="17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869" name="Freeform 133"/>
              <p:cNvSpPr>
                <a:spLocks/>
              </p:cNvSpPr>
              <p:nvPr/>
            </p:nvSpPr>
            <p:spPr bwMode="auto">
              <a:xfrm>
                <a:off x="1633" y="1318"/>
                <a:ext cx="55" cy="54"/>
              </a:xfrm>
              <a:custGeom>
                <a:avLst/>
                <a:gdLst>
                  <a:gd name="T0" fmla="*/ 3 w 43"/>
                  <a:gd name="T1" fmla="*/ 17 h 42"/>
                  <a:gd name="T2" fmla="*/ 21 w 43"/>
                  <a:gd name="T3" fmla="*/ 2 h 42"/>
                  <a:gd name="T4" fmla="*/ 28 w 43"/>
                  <a:gd name="T5" fmla="*/ 2 h 42"/>
                  <a:gd name="T6" fmla="*/ 41 w 43"/>
                  <a:gd name="T7" fmla="*/ 18 h 42"/>
                  <a:gd name="T8" fmla="*/ 41 w 43"/>
                  <a:gd name="T9" fmla="*/ 25 h 42"/>
                  <a:gd name="T10" fmla="*/ 23 w 43"/>
                  <a:gd name="T11" fmla="*/ 40 h 42"/>
                  <a:gd name="T12" fmla="*/ 15 w 43"/>
                  <a:gd name="T13" fmla="*/ 40 h 42"/>
                  <a:gd name="T14" fmla="*/ 2 w 43"/>
                  <a:gd name="T15" fmla="*/ 25 h 42"/>
                  <a:gd name="T16" fmla="*/ 3 w 43"/>
                  <a:gd name="T17" fmla="*/ 17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3" h="42">
                    <a:moveTo>
                      <a:pt x="3" y="17"/>
                    </a:moveTo>
                    <a:cubicBezTo>
                      <a:pt x="21" y="2"/>
                      <a:pt x="21" y="2"/>
                      <a:pt x="21" y="2"/>
                    </a:cubicBezTo>
                    <a:cubicBezTo>
                      <a:pt x="23" y="0"/>
                      <a:pt x="26" y="0"/>
                      <a:pt x="28" y="2"/>
                    </a:cubicBezTo>
                    <a:cubicBezTo>
                      <a:pt x="41" y="18"/>
                      <a:pt x="41" y="18"/>
                      <a:pt x="41" y="18"/>
                    </a:cubicBezTo>
                    <a:cubicBezTo>
                      <a:pt x="43" y="20"/>
                      <a:pt x="43" y="23"/>
                      <a:pt x="41" y="25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1" y="42"/>
                      <a:pt x="17" y="42"/>
                      <a:pt x="15" y="40"/>
                    </a:cubicBezTo>
                    <a:cubicBezTo>
                      <a:pt x="2" y="25"/>
                      <a:pt x="2" y="25"/>
                      <a:pt x="2" y="25"/>
                    </a:cubicBezTo>
                    <a:cubicBezTo>
                      <a:pt x="0" y="22"/>
                      <a:pt x="1" y="19"/>
                      <a:pt x="3" y="17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870" name="Freeform 134"/>
              <p:cNvSpPr>
                <a:spLocks/>
              </p:cNvSpPr>
              <p:nvPr/>
            </p:nvSpPr>
            <p:spPr bwMode="auto">
              <a:xfrm>
                <a:off x="1592" y="1355"/>
                <a:ext cx="53" cy="53"/>
              </a:xfrm>
              <a:custGeom>
                <a:avLst/>
                <a:gdLst>
                  <a:gd name="T0" fmla="*/ 2 w 42"/>
                  <a:gd name="T1" fmla="*/ 16 h 42"/>
                  <a:gd name="T2" fmla="*/ 20 w 42"/>
                  <a:gd name="T3" fmla="*/ 1 h 42"/>
                  <a:gd name="T4" fmla="*/ 28 w 42"/>
                  <a:gd name="T5" fmla="*/ 2 h 42"/>
                  <a:gd name="T6" fmla="*/ 40 w 42"/>
                  <a:gd name="T7" fmla="*/ 17 h 42"/>
                  <a:gd name="T8" fmla="*/ 40 w 42"/>
                  <a:gd name="T9" fmla="*/ 25 h 42"/>
                  <a:gd name="T10" fmla="*/ 22 w 42"/>
                  <a:gd name="T11" fmla="*/ 40 h 42"/>
                  <a:gd name="T12" fmla="*/ 14 w 42"/>
                  <a:gd name="T13" fmla="*/ 39 h 42"/>
                  <a:gd name="T14" fmla="*/ 2 w 42"/>
                  <a:gd name="T15" fmla="*/ 24 h 42"/>
                  <a:gd name="T16" fmla="*/ 2 w 42"/>
                  <a:gd name="T17" fmla="*/ 16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2" h="42">
                    <a:moveTo>
                      <a:pt x="2" y="16"/>
                    </a:moveTo>
                    <a:cubicBezTo>
                      <a:pt x="20" y="1"/>
                      <a:pt x="20" y="1"/>
                      <a:pt x="20" y="1"/>
                    </a:cubicBezTo>
                    <a:cubicBezTo>
                      <a:pt x="22" y="0"/>
                      <a:pt x="26" y="0"/>
                      <a:pt x="28" y="2"/>
                    </a:cubicBezTo>
                    <a:cubicBezTo>
                      <a:pt x="40" y="17"/>
                      <a:pt x="40" y="17"/>
                      <a:pt x="40" y="17"/>
                    </a:cubicBezTo>
                    <a:cubicBezTo>
                      <a:pt x="42" y="20"/>
                      <a:pt x="42" y="23"/>
                      <a:pt x="40" y="25"/>
                    </a:cubicBezTo>
                    <a:cubicBezTo>
                      <a:pt x="22" y="40"/>
                      <a:pt x="22" y="40"/>
                      <a:pt x="22" y="40"/>
                    </a:cubicBezTo>
                    <a:cubicBezTo>
                      <a:pt x="20" y="42"/>
                      <a:pt x="16" y="42"/>
                      <a:pt x="14" y="39"/>
                    </a:cubicBezTo>
                    <a:cubicBezTo>
                      <a:pt x="2" y="24"/>
                      <a:pt x="2" y="24"/>
                      <a:pt x="2" y="24"/>
                    </a:cubicBezTo>
                    <a:cubicBezTo>
                      <a:pt x="0" y="22"/>
                      <a:pt x="0" y="18"/>
                      <a:pt x="2" y="16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871" name="Freeform 135"/>
              <p:cNvSpPr>
                <a:spLocks/>
              </p:cNvSpPr>
              <p:nvPr/>
            </p:nvSpPr>
            <p:spPr bwMode="auto">
              <a:xfrm>
                <a:off x="1549" y="1390"/>
                <a:ext cx="54" cy="55"/>
              </a:xfrm>
              <a:custGeom>
                <a:avLst/>
                <a:gdLst>
                  <a:gd name="T0" fmla="*/ 2 w 43"/>
                  <a:gd name="T1" fmla="*/ 17 h 43"/>
                  <a:gd name="T2" fmla="*/ 20 w 43"/>
                  <a:gd name="T3" fmla="*/ 2 h 43"/>
                  <a:gd name="T4" fmla="*/ 28 w 43"/>
                  <a:gd name="T5" fmla="*/ 3 h 43"/>
                  <a:gd name="T6" fmla="*/ 41 w 43"/>
                  <a:gd name="T7" fmla="*/ 18 h 43"/>
                  <a:gd name="T8" fmla="*/ 40 w 43"/>
                  <a:gd name="T9" fmla="*/ 26 h 43"/>
                  <a:gd name="T10" fmla="*/ 22 w 43"/>
                  <a:gd name="T11" fmla="*/ 41 h 43"/>
                  <a:gd name="T12" fmla="*/ 15 w 43"/>
                  <a:gd name="T13" fmla="*/ 40 h 43"/>
                  <a:gd name="T14" fmla="*/ 2 w 43"/>
                  <a:gd name="T15" fmla="*/ 25 h 43"/>
                  <a:gd name="T16" fmla="*/ 2 w 43"/>
                  <a:gd name="T17" fmla="*/ 17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3" h="43">
                    <a:moveTo>
                      <a:pt x="2" y="17"/>
                    </a:moveTo>
                    <a:cubicBezTo>
                      <a:pt x="20" y="2"/>
                      <a:pt x="20" y="2"/>
                      <a:pt x="20" y="2"/>
                    </a:cubicBezTo>
                    <a:cubicBezTo>
                      <a:pt x="22" y="0"/>
                      <a:pt x="26" y="0"/>
                      <a:pt x="28" y="3"/>
                    </a:cubicBezTo>
                    <a:cubicBezTo>
                      <a:pt x="41" y="18"/>
                      <a:pt x="41" y="18"/>
                      <a:pt x="41" y="18"/>
                    </a:cubicBezTo>
                    <a:cubicBezTo>
                      <a:pt x="43" y="20"/>
                      <a:pt x="42" y="24"/>
                      <a:pt x="40" y="26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0" y="43"/>
                      <a:pt x="17" y="42"/>
                      <a:pt x="15" y="40"/>
                    </a:cubicBezTo>
                    <a:cubicBezTo>
                      <a:pt x="2" y="25"/>
                      <a:pt x="2" y="25"/>
                      <a:pt x="2" y="25"/>
                    </a:cubicBezTo>
                    <a:cubicBezTo>
                      <a:pt x="0" y="23"/>
                      <a:pt x="0" y="19"/>
                      <a:pt x="2" y="17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872" name="Freeform 136"/>
              <p:cNvSpPr>
                <a:spLocks/>
              </p:cNvSpPr>
              <p:nvPr/>
            </p:nvSpPr>
            <p:spPr bwMode="auto">
              <a:xfrm>
                <a:off x="1506" y="1427"/>
                <a:ext cx="54" cy="53"/>
              </a:xfrm>
              <a:custGeom>
                <a:avLst/>
                <a:gdLst>
                  <a:gd name="T0" fmla="*/ 3 w 43"/>
                  <a:gd name="T1" fmla="*/ 17 h 42"/>
                  <a:gd name="T2" fmla="*/ 20 w 43"/>
                  <a:gd name="T3" fmla="*/ 2 h 42"/>
                  <a:gd name="T4" fmla="*/ 28 w 43"/>
                  <a:gd name="T5" fmla="*/ 2 h 42"/>
                  <a:gd name="T6" fmla="*/ 41 w 43"/>
                  <a:gd name="T7" fmla="*/ 18 h 42"/>
                  <a:gd name="T8" fmla="*/ 40 w 43"/>
                  <a:gd name="T9" fmla="*/ 25 h 42"/>
                  <a:gd name="T10" fmla="*/ 23 w 43"/>
                  <a:gd name="T11" fmla="*/ 40 h 42"/>
                  <a:gd name="T12" fmla="*/ 15 w 43"/>
                  <a:gd name="T13" fmla="*/ 40 h 42"/>
                  <a:gd name="T14" fmla="*/ 2 w 43"/>
                  <a:gd name="T15" fmla="*/ 25 h 42"/>
                  <a:gd name="T16" fmla="*/ 3 w 43"/>
                  <a:gd name="T17" fmla="*/ 17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3" h="42">
                    <a:moveTo>
                      <a:pt x="3" y="17"/>
                    </a:moveTo>
                    <a:cubicBezTo>
                      <a:pt x="20" y="2"/>
                      <a:pt x="20" y="2"/>
                      <a:pt x="20" y="2"/>
                    </a:cubicBezTo>
                    <a:cubicBezTo>
                      <a:pt x="23" y="0"/>
                      <a:pt x="26" y="0"/>
                      <a:pt x="28" y="2"/>
                    </a:cubicBezTo>
                    <a:cubicBezTo>
                      <a:pt x="41" y="18"/>
                      <a:pt x="41" y="18"/>
                      <a:pt x="41" y="18"/>
                    </a:cubicBezTo>
                    <a:cubicBezTo>
                      <a:pt x="43" y="20"/>
                      <a:pt x="43" y="23"/>
                      <a:pt x="40" y="25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0" y="42"/>
                      <a:pt x="17" y="42"/>
                      <a:pt x="15" y="40"/>
                    </a:cubicBezTo>
                    <a:cubicBezTo>
                      <a:pt x="2" y="25"/>
                      <a:pt x="2" y="25"/>
                      <a:pt x="2" y="25"/>
                    </a:cubicBezTo>
                    <a:cubicBezTo>
                      <a:pt x="0" y="22"/>
                      <a:pt x="0" y="19"/>
                      <a:pt x="3" y="17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873" name="Freeform 137"/>
              <p:cNvSpPr>
                <a:spLocks/>
              </p:cNvSpPr>
              <p:nvPr/>
            </p:nvSpPr>
            <p:spPr bwMode="auto">
              <a:xfrm>
                <a:off x="1463" y="1463"/>
                <a:ext cx="54" cy="54"/>
              </a:xfrm>
              <a:custGeom>
                <a:avLst/>
                <a:gdLst>
                  <a:gd name="T0" fmla="*/ 3 w 43"/>
                  <a:gd name="T1" fmla="*/ 17 h 43"/>
                  <a:gd name="T2" fmla="*/ 21 w 43"/>
                  <a:gd name="T3" fmla="*/ 2 h 43"/>
                  <a:gd name="T4" fmla="*/ 28 w 43"/>
                  <a:gd name="T5" fmla="*/ 3 h 43"/>
                  <a:gd name="T6" fmla="*/ 41 w 43"/>
                  <a:gd name="T7" fmla="*/ 18 h 43"/>
                  <a:gd name="T8" fmla="*/ 41 w 43"/>
                  <a:gd name="T9" fmla="*/ 26 h 43"/>
                  <a:gd name="T10" fmla="*/ 23 w 43"/>
                  <a:gd name="T11" fmla="*/ 41 h 43"/>
                  <a:gd name="T12" fmla="*/ 15 w 43"/>
                  <a:gd name="T13" fmla="*/ 40 h 43"/>
                  <a:gd name="T14" fmla="*/ 2 w 43"/>
                  <a:gd name="T15" fmla="*/ 25 h 43"/>
                  <a:gd name="T16" fmla="*/ 3 w 43"/>
                  <a:gd name="T17" fmla="*/ 17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3" h="43">
                    <a:moveTo>
                      <a:pt x="3" y="17"/>
                    </a:moveTo>
                    <a:cubicBezTo>
                      <a:pt x="21" y="2"/>
                      <a:pt x="21" y="2"/>
                      <a:pt x="21" y="2"/>
                    </a:cubicBezTo>
                    <a:cubicBezTo>
                      <a:pt x="23" y="0"/>
                      <a:pt x="26" y="1"/>
                      <a:pt x="28" y="3"/>
                    </a:cubicBezTo>
                    <a:cubicBezTo>
                      <a:pt x="41" y="18"/>
                      <a:pt x="41" y="18"/>
                      <a:pt x="41" y="18"/>
                    </a:cubicBezTo>
                    <a:cubicBezTo>
                      <a:pt x="43" y="21"/>
                      <a:pt x="43" y="24"/>
                      <a:pt x="41" y="26"/>
                    </a:cubicBezTo>
                    <a:cubicBezTo>
                      <a:pt x="23" y="41"/>
                      <a:pt x="23" y="41"/>
                      <a:pt x="23" y="41"/>
                    </a:cubicBezTo>
                    <a:cubicBezTo>
                      <a:pt x="21" y="43"/>
                      <a:pt x="17" y="43"/>
                      <a:pt x="15" y="40"/>
                    </a:cubicBezTo>
                    <a:cubicBezTo>
                      <a:pt x="2" y="25"/>
                      <a:pt x="2" y="25"/>
                      <a:pt x="2" y="25"/>
                    </a:cubicBezTo>
                    <a:cubicBezTo>
                      <a:pt x="0" y="23"/>
                      <a:pt x="1" y="19"/>
                      <a:pt x="3" y="17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874" name="Freeform 138"/>
              <p:cNvSpPr>
                <a:spLocks/>
              </p:cNvSpPr>
              <p:nvPr/>
            </p:nvSpPr>
            <p:spPr bwMode="auto">
              <a:xfrm>
                <a:off x="1421" y="1499"/>
                <a:ext cx="53" cy="55"/>
              </a:xfrm>
              <a:custGeom>
                <a:avLst/>
                <a:gdLst>
                  <a:gd name="T0" fmla="*/ 2 w 42"/>
                  <a:gd name="T1" fmla="*/ 17 h 43"/>
                  <a:gd name="T2" fmla="*/ 20 w 42"/>
                  <a:gd name="T3" fmla="*/ 2 h 43"/>
                  <a:gd name="T4" fmla="*/ 28 w 42"/>
                  <a:gd name="T5" fmla="*/ 3 h 43"/>
                  <a:gd name="T6" fmla="*/ 40 w 42"/>
                  <a:gd name="T7" fmla="*/ 18 h 43"/>
                  <a:gd name="T8" fmla="*/ 40 w 42"/>
                  <a:gd name="T9" fmla="*/ 26 h 43"/>
                  <a:gd name="T10" fmla="*/ 22 w 42"/>
                  <a:gd name="T11" fmla="*/ 41 h 43"/>
                  <a:gd name="T12" fmla="*/ 14 w 42"/>
                  <a:gd name="T13" fmla="*/ 40 h 43"/>
                  <a:gd name="T14" fmla="*/ 2 w 42"/>
                  <a:gd name="T15" fmla="*/ 25 h 43"/>
                  <a:gd name="T16" fmla="*/ 2 w 42"/>
                  <a:gd name="T17" fmla="*/ 17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2" h="43">
                    <a:moveTo>
                      <a:pt x="2" y="17"/>
                    </a:moveTo>
                    <a:cubicBezTo>
                      <a:pt x="20" y="2"/>
                      <a:pt x="20" y="2"/>
                      <a:pt x="20" y="2"/>
                    </a:cubicBezTo>
                    <a:cubicBezTo>
                      <a:pt x="22" y="0"/>
                      <a:pt x="26" y="0"/>
                      <a:pt x="28" y="3"/>
                    </a:cubicBezTo>
                    <a:cubicBezTo>
                      <a:pt x="40" y="18"/>
                      <a:pt x="40" y="18"/>
                      <a:pt x="40" y="18"/>
                    </a:cubicBezTo>
                    <a:cubicBezTo>
                      <a:pt x="42" y="20"/>
                      <a:pt x="42" y="24"/>
                      <a:pt x="40" y="26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0" y="43"/>
                      <a:pt x="16" y="42"/>
                      <a:pt x="14" y="40"/>
                    </a:cubicBezTo>
                    <a:cubicBezTo>
                      <a:pt x="2" y="25"/>
                      <a:pt x="2" y="25"/>
                      <a:pt x="2" y="25"/>
                    </a:cubicBezTo>
                    <a:cubicBezTo>
                      <a:pt x="0" y="23"/>
                      <a:pt x="0" y="19"/>
                      <a:pt x="2" y="17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875" name="Freeform 139"/>
              <p:cNvSpPr>
                <a:spLocks/>
              </p:cNvSpPr>
              <p:nvPr/>
            </p:nvSpPr>
            <p:spPr bwMode="auto">
              <a:xfrm>
                <a:off x="1378" y="1536"/>
                <a:ext cx="54" cy="53"/>
              </a:xfrm>
              <a:custGeom>
                <a:avLst/>
                <a:gdLst>
                  <a:gd name="T0" fmla="*/ 2 w 43"/>
                  <a:gd name="T1" fmla="*/ 17 h 42"/>
                  <a:gd name="T2" fmla="*/ 20 w 43"/>
                  <a:gd name="T3" fmla="*/ 2 h 42"/>
                  <a:gd name="T4" fmla="*/ 28 w 43"/>
                  <a:gd name="T5" fmla="*/ 2 h 42"/>
                  <a:gd name="T6" fmla="*/ 41 w 43"/>
                  <a:gd name="T7" fmla="*/ 18 h 42"/>
                  <a:gd name="T8" fmla="*/ 40 w 43"/>
                  <a:gd name="T9" fmla="*/ 25 h 42"/>
                  <a:gd name="T10" fmla="*/ 22 w 43"/>
                  <a:gd name="T11" fmla="*/ 40 h 42"/>
                  <a:gd name="T12" fmla="*/ 15 w 43"/>
                  <a:gd name="T13" fmla="*/ 40 h 42"/>
                  <a:gd name="T14" fmla="*/ 2 w 43"/>
                  <a:gd name="T15" fmla="*/ 24 h 42"/>
                  <a:gd name="T16" fmla="*/ 2 w 43"/>
                  <a:gd name="T17" fmla="*/ 17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3" h="42">
                    <a:moveTo>
                      <a:pt x="2" y="17"/>
                    </a:moveTo>
                    <a:cubicBezTo>
                      <a:pt x="20" y="2"/>
                      <a:pt x="20" y="2"/>
                      <a:pt x="20" y="2"/>
                    </a:cubicBezTo>
                    <a:cubicBezTo>
                      <a:pt x="22" y="0"/>
                      <a:pt x="26" y="0"/>
                      <a:pt x="28" y="2"/>
                    </a:cubicBezTo>
                    <a:cubicBezTo>
                      <a:pt x="41" y="18"/>
                      <a:pt x="41" y="18"/>
                      <a:pt x="41" y="18"/>
                    </a:cubicBezTo>
                    <a:cubicBezTo>
                      <a:pt x="43" y="20"/>
                      <a:pt x="42" y="23"/>
                      <a:pt x="40" y="25"/>
                    </a:cubicBezTo>
                    <a:cubicBezTo>
                      <a:pt x="22" y="40"/>
                      <a:pt x="22" y="40"/>
                      <a:pt x="22" y="40"/>
                    </a:cubicBezTo>
                    <a:cubicBezTo>
                      <a:pt x="20" y="42"/>
                      <a:pt x="17" y="42"/>
                      <a:pt x="15" y="40"/>
                    </a:cubicBezTo>
                    <a:cubicBezTo>
                      <a:pt x="2" y="24"/>
                      <a:pt x="2" y="24"/>
                      <a:pt x="2" y="24"/>
                    </a:cubicBezTo>
                    <a:cubicBezTo>
                      <a:pt x="0" y="22"/>
                      <a:pt x="0" y="19"/>
                      <a:pt x="2" y="17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876" name="Freeform 140"/>
              <p:cNvSpPr>
                <a:spLocks/>
              </p:cNvSpPr>
              <p:nvPr/>
            </p:nvSpPr>
            <p:spPr bwMode="auto">
              <a:xfrm>
                <a:off x="1335" y="1571"/>
                <a:ext cx="54" cy="55"/>
              </a:xfrm>
              <a:custGeom>
                <a:avLst/>
                <a:gdLst>
                  <a:gd name="T0" fmla="*/ 3 w 43"/>
                  <a:gd name="T1" fmla="*/ 17 h 43"/>
                  <a:gd name="T2" fmla="*/ 20 w 43"/>
                  <a:gd name="T3" fmla="*/ 2 h 43"/>
                  <a:gd name="T4" fmla="*/ 28 w 43"/>
                  <a:gd name="T5" fmla="*/ 3 h 43"/>
                  <a:gd name="T6" fmla="*/ 41 w 43"/>
                  <a:gd name="T7" fmla="*/ 18 h 43"/>
                  <a:gd name="T8" fmla="*/ 40 w 43"/>
                  <a:gd name="T9" fmla="*/ 26 h 43"/>
                  <a:gd name="T10" fmla="*/ 23 w 43"/>
                  <a:gd name="T11" fmla="*/ 41 h 43"/>
                  <a:gd name="T12" fmla="*/ 15 w 43"/>
                  <a:gd name="T13" fmla="*/ 40 h 43"/>
                  <a:gd name="T14" fmla="*/ 2 w 43"/>
                  <a:gd name="T15" fmla="*/ 25 h 43"/>
                  <a:gd name="T16" fmla="*/ 3 w 43"/>
                  <a:gd name="T17" fmla="*/ 17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3" h="43">
                    <a:moveTo>
                      <a:pt x="3" y="17"/>
                    </a:moveTo>
                    <a:cubicBezTo>
                      <a:pt x="20" y="2"/>
                      <a:pt x="20" y="2"/>
                      <a:pt x="20" y="2"/>
                    </a:cubicBezTo>
                    <a:cubicBezTo>
                      <a:pt x="23" y="0"/>
                      <a:pt x="26" y="1"/>
                      <a:pt x="28" y="3"/>
                    </a:cubicBezTo>
                    <a:cubicBezTo>
                      <a:pt x="41" y="18"/>
                      <a:pt x="41" y="18"/>
                      <a:pt x="41" y="18"/>
                    </a:cubicBezTo>
                    <a:cubicBezTo>
                      <a:pt x="43" y="20"/>
                      <a:pt x="43" y="24"/>
                      <a:pt x="40" y="26"/>
                    </a:cubicBezTo>
                    <a:cubicBezTo>
                      <a:pt x="23" y="41"/>
                      <a:pt x="23" y="41"/>
                      <a:pt x="23" y="41"/>
                    </a:cubicBezTo>
                    <a:cubicBezTo>
                      <a:pt x="20" y="43"/>
                      <a:pt x="17" y="43"/>
                      <a:pt x="15" y="40"/>
                    </a:cubicBezTo>
                    <a:cubicBezTo>
                      <a:pt x="2" y="25"/>
                      <a:pt x="2" y="25"/>
                      <a:pt x="2" y="25"/>
                    </a:cubicBezTo>
                    <a:cubicBezTo>
                      <a:pt x="0" y="23"/>
                      <a:pt x="0" y="19"/>
                      <a:pt x="3" y="17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877" name="Freeform 141"/>
              <p:cNvSpPr>
                <a:spLocks/>
              </p:cNvSpPr>
              <p:nvPr/>
            </p:nvSpPr>
            <p:spPr bwMode="auto">
              <a:xfrm>
                <a:off x="1292" y="1608"/>
                <a:ext cx="54" cy="54"/>
              </a:xfrm>
              <a:custGeom>
                <a:avLst/>
                <a:gdLst>
                  <a:gd name="T0" fmla="*/ 3 w 43"/>
                  <a:gd name="T1" fmla="*/ 17 h 43"/>
                  <a:gd name="T2" fmla="*/ 20 w 43"/>
                  <a:gd name="T3" fmla="*/ 2 h 43"/>
                  <a:gd name="T4" fmla="*/ 28 w 43"/>
                  <a:gd name="T5" fmla="*/ 3 h 43"/>
                  <a:gd name="T6" fmla="*/ 41 w 43"/>
                  <a:gd name="T7" fmla="*/ 18 h 43"/>
                  <a:gd name="T8" fmla="*/ 40 w 43"/>
                  <a:gd name="T9" fmla="*/ 26 h 43"/>
                  <a:gd name="T10" fmla="*/ 23 w 43"/>
                  <a:gd name="T11" fmla="*/ 41 h 43"/>
                  <a:gd name="T12" fmla="*/ 15 w 43"/>
                  <a:gd name="T13" fmla="*/ 40 h 43"/>
                  <a:gd name="T14" fmla="*/ 2 w 43"/>
                  <a:gd name="T15" fmla="*/ 25 h 43"/>
                  <a:gd name="T16" fmla="*/ 3 w 43"/>
                  <a:gd name="T17" fmla="*/ 17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3" h="43">
                    <a:moveTo>
                      <a:pt x="3" y="17"/>
                    </a:moveTo>
                    <a:cubicBezTo>
                      <a:pt x="20" y="2"/>
                      <a:pt x="20" y="2"/>
                      <a:pt x="20" y="2"/>
                    </a:cubicBezTo>
                    <a:cubicBezTo>
                      <a:pt x="23" y="0"/>
                      <a:pt x="26" y="0"/>
                      <a:pt x="28" y="3"/>
                    </a:cubicBezTo>
                    <a:cubicBezTo>
                      <a:pt x="41" y="18"/>
                      <a:pt x="41" y="18"/>
                      <a:pt x="41" y="18"/>
                    </a:cubicBezTo>
                    <a:cubicBezTo>
                      <a:pt x="43" y="20"/>
                      <a:pt x="43" y="24"/>
                      <a:pt x="40" y="26"/>
                    </a:cubicBezTo>
                    <a:cubicBezTo>
                      <a:pt x="23" y="41"/>
                      <a:pt x="23" y="41"/>
                      <a:pt x="23" y="41"/>
                    </a:cubicBezTo>
                    <a:cubicBezTo>
                      <a:pt x="20" y="43"/>
                      <a:pt x="17" y="42"/>
                      <a:pt x="15" y="40"/>
                    </a:cubicBezTo>
                    <a:cubicBezTo>
                      <a:pt x="2" y="25"/>
                      <a:pt x="2" y="25"/>
                      <a:pt x="2" y="25"/>
                    </a:cubicBezTo>
                    <a:cubicBezTo>
                      <a:pt x="0" y="22"/>
                      <a:pt x="1" y="19"/>
                      <a:pt x="3" y="17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878" name="Freeform 142"/>
              <p:cNvSpPr>
                <a:spLocks/>
              </p:cNvSpPr>
              <p:nvPr/>
            </p:nvSpPr>
            <p:spPr bwMode="auto">
              <a:xfrm>
                <a:off x="1244" y="1646"/>
                <a:ext cx="58" cy="57"/>
              </a:xfrm>
              <a:custGeom>
                <a:avLst/>
                <a:gdLst>
                  <a:gd name="T0" fmla="*/ 3 w 46"/>
                  <a:gd name="T1" fmla="*/ 19 h 45"/>
                  <a:gd name="T2" fmla="*/ 23 w 46"/>
                  <a:gd name="T3" fmla="*/ 2 h 45"/>
                  <a:gd name="T4" fmla="*/ 31 w 46"/>
                  <a:gd name="T5" fmla="*/ 3 h 45"/>
                  <a:gd name="T6" fmla="*/ 44 w 46"/>
                  <a:gd name="T7" fmla="*/ 18 h 45"/>
                  <a:gd name="T8" fmla="*/ 43 w 46"/>
                  <a:gd name="T9" fmla="*/ 25 h 45"/>
                  <a:gd name="T10" fmla="*/ 23 w 46"/>
                  <a:gd name="T11" fmla="*/ 43 h 45"/>
                  <a:gd name="T12" fmla="*/ 15 w 46"/>
                  <a:gd name="T13" fmla="*/ 42 h 45"/>
                  <a:gd name="T14" fmla="*/ 2 w 46"/>
                  <a:gd name="T15" fmla="*/ 27 h 45"/>
                  <a:gd name="T16" fmla="*/ 3 w 46"/>
                  <a:gd name="T17" fmla="*/ 19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6" h="45">
                    <a:moveTo>
                      <a:pt x="3" y="19"/>
                    </a:moveTo>
                    <a:cubicBezTo>
                      <a:pt x="23" y="2"/>
                      <a:pt x="23" y="2"/>
                      <a:pt x="23" y="2"/>
                    </a:cubicBezTo>
                    <a:cubicBezTo>
                      <a:pt x="26" y="0"/>
                      <a:pt x="29" y="0"/>
                      <a:pt x="31" y="3"/>
                    </a:cubicBezTo>
                    <a:cubicBezTo>
                      <a:pt x="44" y="18"/>
                      <a:pt x="44" y="18"/>
                      <a:pt x="44" y="18"/>
                    </a:cubicBezTo>
                    <a:cubicBezTo>
                      <a:pt x="46" y="20"/>
                      <a:pt x="46" y="24"/>
                      <a:pt x="43" y="25"/>
                    </a:cubicBezTo>
                    <a:cubicBezTo>
                      <a:pt x="23" y="43"/>
                      <a:pt x="23" y="43"/>
                      <a:pt x="23" y="43"/>
                    </a:cubicBezTo>
                    <a:cubicBezTo>
                      <a:pt x="21" y="45"/>
                      <a:pt x="17" y="44"/>
                      <a:pt x="15" y="42"/>
                    </a:cubicBezTo>
                    <a:cubicBezTo>
                      <a:pt x="2" y="27"/>
                      <a:pt x="2" y="27"/>
                      <a:pt x="2" y="27"/>
                    </a:cubicBezTo>
                    <a:cubicBezTo>
                      <a:pt x="0" y="25"/>
                      <a:pt x="1" y="21"/>
                      <a:pt x="3" y="19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879" name="Freeform 143"/>
              <p:cNvSpPr>
                <a:spLocks/>
              </p:cNvSpPr>
              <p:nvPr/>
            </p:nvSpPr>
            <p:spPr bwMode="auto">
              <a:xfrm>
                <a:off x="1833" y="1210"/>
                <a:ext cx="65" cy="64"/>
              </a:xfrm>
              <a:custGeom>
                <a:avLst/>
                <a:gdLst>
                  <a:gd name="T0" fmla="*/ 3 w 51"/>
                  <a:gd name="T1" fmla="*/ 18 h 51"/>
                  <a:gd name="T2" fmla="*/ 21 w 51"/>
                  <a:gd name="T3" fmla="*/ 3 h 51"/>
                  <a:gd name="T4" fmla="*/ 31 w 51"/>
                  <a:gd name="T5" fmla="*/ 4 h 51"/>
                  <a:gd name="T6" fmla="*/ 48 w 51"/>
                  <a:gd name="T7" fmla="*/ 24 h 51"/>
                  <a:gd name="T8" fmla="*/ 47 w 51"/>
                  <a:gd name="T9" fmla="*/ 34 h 51"/>
                  <a:gd name="T10" fmla="*/ 29 w 51"/>
                  <a:gd name="T11" fmla="*/ 49 h 51"/>
                  <a:gd name="T12" fmla="*/ 20 w 51"/>
                  <a:gd name="T13" fmla="*/ 48 h 51"/>
                  <a:gd name="T14" fmla="*/ 2 w 51"/>
                  <a:gd name="T15" fmla="*/ 28 h 51"/>
                  <a:gd name="T16" fmla="*/ 3 w 51"/>
                  <a:gd name="T17" fmla="*/ 18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1" h="51">
                    <a:moveTo>
                      <a:pt x="3" y="18"/>
                    </a:moveTo>
                    <a:cubicBezTo>
                      <a:pt x="21" y="3"/>
                      <a:pt x="21" y="3"/>
                      <a:pt x="21" y="3"/>
                    </a:cubicBezTo>
                    <a:cubicBezTo>
                      <a:pt x="24" y="0"/>
                      <a:pt x="28" y="1"/>
                      <a:pt x="31" y="4"/>
                    </a:cubicBezTo>
                    <a:cubicBezTo>
                      <a:pt x="48" y="24"/>
                      <a:pt x="48" y="24"/>
                      <a:pt x="48" y="24"/>
                    </a:cubicBezTo>
                    <a:cubicBezTo>
                      <a:pt x="51" y="27"/>
                      <a:pt x="50" y="31"/>
                      <a:pt x="47" y="34"/>
                    </a:cubicBezTo>
                    <a:cubicBezTo>
                      <a:pt x="29" y="49"/>
                      <a:pt x="29" y="49"/>
                      <a:pt x="29" y="49"/>
                    </a:cubicBezTo>
                    <a:cubicBezTo>
                      <a:pt x="27" y="51"/>
                      <a:pt x="22" y="51"/>
                      <a:pt x="20" y="48"/>
                    </a:cubicBezTo>
                    <a:cubicBezTo>
                      <a:pt x="2" y="28"/>
                      <a:pt x="2" y="28"/>
                      <a:pt x="2" y="28"/>
                    </a:cubicBezTo>
                    <a:cubicBezTo>
                      <a:pt x="0" y="25"/>
                      <a:pt x="0" y="21"/>
                      <a:pt x="3" y="18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880" name="Freeform 144"/>
              <p:cNvSpPr>
                <a:spLocks/>
              </p:cNvSpPr>
              <p:nvPr/>
            </p:nvSpPr>
            <p:spPr bwMode="auto">
              <a:xfrm>
                <a:off x="1786" y="1250"/>
                <a:ext cx="65" cy="63"/>
              </a:xfrm>
              <a:custGeom>
                <a:avLst/>
                <a:gdLst>
                  <a:gd name="T0" fmla="*/ 4 w 51"/>
                  <a:gd name="T1" fmla="*/ 17 h 50"/>
                  <a:gd name="T2" fmla="*/ 22 w 51"/>
                  <a:gd name="T3" fmla="*/ 2 h 50"/>
                  <a:gd name="T4" fmla="*/ 31 w 51"/>
                  <a:gd name="T5" fmla="*/ 3 h 50"/>
                  <a:gd name="T6" fmla="*/ 49 w 51"/>
                  <a:gd name="T7" fmla="*/ 23 h 50"/>
                  <a:gd name="T8" fmla="*/ 48 w 51"/>
                  <a:gd name="T9" fmla="*/ 33 h 50"/>
                  <a:gd name="T10" fmla="*/ 30 w 51"/>
                  <a:gd name="T11" fmla="*/ 48 h 50"/>
                  <a:gd name="T12" fmla="*/ 20 w 51"/>
                  <a:gd name="T13" fmla="*/ 47 h 50"/>
                  <a:gd name="T14" fmla="*/ 3 w 51"/>
                  <a:gd name="T15" fmla="*/ 27 h 50"/>
                  <a:gd name="T16" fmla="*/ 4 w 51"/>
                  <a:gd name="T17" fmla="*/ 17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1" h="50">
                    <a:moveTo>
                      <a:pt x="4" y="17"/>
                    </a:moveTo>
                    <a:cubicBezTo>
                      <a:pt x="22" y="2"/>
                      <a:pt x="22" y="2"/>
                      <a:pt x="22" y="2"/>
                    </a:cubicBezTo>
                    <a:cubicBezTo>
                      <a:pt x="24" y="0"/>
                      <a:pt x="29" y="0"/>
                      <a:pt x="31" y="3"/>
                    </a:cubicBezTo>
                    <a:cubicBezTo>
                      <a:pt x="49" y="23"/>
                      <a:pt x="49" y="23"/>
                      <a:pt x="49" y="23"/>
                    </a:cubicBezTo>
                    <a:cubicBezTo>
                      <a:pt x="51" y="26"/>
                      <a:pt x="51" y="30"/>
                      <a:pt x="48" y="33"/>
                    </a:cubicBezTo>
                    <a:cubicBezTo>
                      <a:pt x="30" y="48"/>
                      <a:pt x="30" y="48"/>
                      <a:pt x="30" y="48"/>
                    </a:cubicBezTo>
                    <a:cubicBezTo>
                      <a:pt x="27" y="50"/>
                      <a:pt x="23" y="50"/>
                      <a:pt x="20" y="47"/>
                    </a:cubicBezTo>
                    <a:cubicBezTo>
                      <a:pt x="3" y="27"/>
                      <a:pt x="3" y="27"/>
                      <a:pt x="3" y="27"/>
                    </a:cubicBezTo>
                    <a:cubicBezTo>
                      <a:pt x="0" y="24"/>
                      <a:pt x="1" y="20"/>
                      <a:pt x="4" y="17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881" name="Freeform 145"/>
              <p:cNvSpPr>
                <a:spLocks/>
              </p:cNvSpPr>
              <p:nvPr/>
            </p:nvSpPr>
            <p:spPr bwMode="auto">
              <a:xfrm>
                <a:off x="1741" y="1289"/>
                <a:ext cx="63" cy="65"/>
              </a:xfrm>
              <a:custGeom>
                <a:avLst/>
                <a:gdLst>
                  <a:gd name="T0" fmla="*/ 3 w 50"/>
                  <a:gd name="T1" fmla="*/ 17 h 51"/>
                  <a:gd name="T2" fmla="*/ 21 w 50"/>
                  <a:gd name="T3" fmla="*/ 2 h 51"/>
                  <a:gd name="T4" fmla="*/ 30 w 50"/>
                  <a:gd name="T5" fmla="*/ 3 h 51"/>
                  <a:gd name="T6" fmla="*/ 48 w 50"/>
                  <a:gd name="T7" fmla="*/ 23 h 51"/>
                  <a:gd name="T8" fmla="*/ 47 w 50"/>
                  <a:gd name="T9" fmla="*/ 33 h 51"/>
                  <a:gd name="T10" fmla="*/ 29 w 50"/>
                  <a:gd name="T11" fmla="*/ 48 h 51"/>
                  <a:gd name="T12" fmla="*/ 20 w 50"/>
                  <a:gd name="T13" fmla="*/ 47 h 51"/>
                  <a:gd name="T14" fmla="*/ 2 w 50"/>
                  <a:gd name="T15" fmla="*/ 27 h 51"/>
                  <a:gd name="T16" fmla="*/ 3 w 50"/>
                  <a:gd name="T17" fmla="*/ 17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0" h="51">
                    <a:moveTo>
                      <a:pt x="3" y="17"/>
                    </a:moveTo>
                    <a:cubicBezTo>
                      <a:pt x="21" y="2"/>
                      <a:pt x="21" y="2"/>
                      <a:pt x="21" y="2"/>
                    </a:cubicBezTo>
                    <a:cubicBezTo>
                      <a:pt x="24" y="0"/>
                      <a:pt x="28" y="0"/>
                      <a:pt x="30" y="3"/>
                    </a:cubicBezTo>
                    <a:cubicBezTo>
                      <a:pt x="48" y="23"/>
                      <a:pt x="48" y="23"/>
                      <a:pt x="48" y="23"/>
                    </a:cubicBezTo>
                    <a:cubicBezTo>
                      <a:pt x="50" y="26"/>
                      <a:pt x="50" y="30"/>
                      <a:pt x="47" y="33"/>
                    </a:cubicBezTo>
                    <a:cubicBezTo>
                      <a:pt x="29" y="48"/>
                      <a:pt x="29" y="48"/>
                      <a:pt x="29" y="48"/>
                    </a:cubicBezTo>
                    <a:cubicBezTo>
                      <a:pt x="26" y="51"/>
                      <a:pt x="22" y="50"/>
                      <a:pt x="20" y="47"/>
                    </a:cubicBezTo>
                    <a:cubicBezTo>
                      <a:pt x="2" y="27"/>
                      <a:pt x="2" y="27"/>
                      <a:pt x="2" y="27"/>
                    </a:cubicBezTo>
                    <a:cubicBezTo>
                      <a:pt x="0" y="24"/>
                      <a:pt x="0" y="20"/>
                      <a:pt x="3" y="17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882" name="Freeform 146"/>
              <p:cNvSpPr>
                <a:spLocks/>
              </p:cNvSpPr>
              <p:nvPr/>
            </p:nvSpPr>
            <p:spPr bwMode="auto">
              <a:xfrm>
                <a:off x="1694" y="1329"/>
                <a:ext cx="65" cy="64"/>
              </a:xfrm>
              <a:custGeom>
                <a:avLst/>
                <a:gdLst>
                  <a:gd name="T0" fmla="*/ 3 w 51"/>
                  <a:gd name="T1" fmla="*/ 17 h 51"/>
                  <a:gd name="T2" fmla="*/ 21 w 51"/>
                  <a:gd name="T3" fmla="*/ 2 h 51"/>
                  <a:gd name="T4" fmla="*/ 31 w 51"/>
                  <a:gd name="T5" fmla="*/ 3 h 51"/>
                  <a:gd name="T6" fmla="*/ 48 w 51"/>
                  <a:gd name="T7" fmla="*/ 24 h 51"/>
                  <a:gd name="T8" fmla="*/ 48 w 51"/>
                  <a:gd name="T9" fmla="*/ 33 h 51"/>
                  <a:gd name="T10" fmla="*/ 29 w 51"/>
                  <a:gd name="T11" fmla="*/ 48 h 51"/>
                  <a:gd name="T12" fmla="*/ 20 w 51"/>
                  <a:gd name="T13" fmla="*/ 47 h 51"/>
                  <a:gd name="T14" fmla="*/ 2 w 51"/>
                  <a:gd name="T15" fmla="*/ 27 h 51"/>
                  <a:gd name="T16" fmla="*/ 3 w 51"/>
                  <a:gd name="T17" fmla="*/ 17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1" h="51">
                    <a:moveTo>
                      <a:pt x="3" y="17"/>
                    </a:moveTo>
                    <a:cubicBezTo>
                      <a:pt x="21" y="2"/>
                      <a:pt x="21" y="2"/>
                      <a:pt x="21" y="2"/>
                    </a:cubicBezTo>
                    <a:cubicBezTo>
                      <a:pt x="24" y="0"/>
                      <a:pt x="28" y="0"/>
                      <a:pt x="31" y="3"/>
                    </a:cubicBezTo>
                    <a:cubicBezTo>
                      <a:pt x="48" y="24"/>
                      <a:pt x="48" y="24"/>
                      <a:pt x="48" y="24"/>
                    </a:cubicBezTo>
                    <a:cubicBezTo>
                      <a:pt x="51" y="26"/>
                      <a:pt x="50" y="31"/>
                      <a:pt x="48" y="33"/>
                    </a:cubicBezTo>
                    <a:cubicBezTo>
                      <a:pt x="29" y="48"/>
                      <a:pt x="29" y="48"/>
                      <a:pt x="29" y="48"/>
                    </a:cubicBezTo>
                    <a:cubicBezTo>
                      <a:pt x="27" y="51"/>
                      <a:pt x="22" y="50"/>
                      <a:pt x="20" y="47"/>
                    </a:cubicBezTo>
                    <a:cubicBezTo>
                      <a:pt x="2" y="27"/>
                      <a:pt x="2" y="27"/>
                      <a:pt x="2" y="27"/>
                    </a:cubicBezTo>
                    <a:cubicBezTo>
                      <a:pt x="0" y="24"/>
                      <a:pt x="1" y="20"/>
                      <a:pt x="3" y="17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883" name="Freeform 147"/>
              <p:cNvSpPr>
                <a:spLocks/>
              </p:cNvSpPr>
              <p:nvPr/>
            </p:nvSpPr>
            <p:spPr bwMode="auto">
              <a:xfrm>
                <a:off x="1649" y="1368"/>
                <a:ext cx="63" cy="64"/>
              </a:xfrm>
              <a:custGeom>
                <a:avLst/>
                <a:gdLst>
                  <a:gd name="T0" fmla="*/ 3 w 50"/>
                  <a:gd name="T1" fmla="*/ 18 h 51"/>
                  <a:gd name="T2" fmla="*/ 21 w 50"/>
                  <a:gd name="T3" fmla="*/ 2 h 51"/>
                  <a:gd name="T4" fmla="*/ 30 w 50"/>
                  <a:gd name="T5" fmla="*/ 3 h 51"/>
                  <a:gd name="T6" fmla="*/ 48 w 50"/>
                  <a:gd name="T7" fmla="*/ 24 h 51"/>
                  <a:gd name="T8" fmla="*/ 47 w 50"/>
                  <a:gd name="T9" fmla="*/ 33 h 51"/>
                  <a:gd name="T10" fmla="*/ 29 w 50"/>
                  <a:gd name="T11" fmla="*/ 48 h 51"/>
                  <a:gd name="T12" fmla="*/ 19 w 50"/>
                  <a:gd name="T13" fmla="*/ 48 h 51"/>
                  <a:gd name="T14" fmla="*/ 2 w 50"/>
                  <a:gd name="T15" fmla="*/ 27 h 51"/>
                  <a:gd name="T16" fmla="*/ 3 w 50"/>
                  <a:gd name="T17" fmla="*/ 18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0" h="51">
                    <a:moveTo>
                      <a:pt x="3" y="18"/>
                    </a:moveTo>
                    <a:cubicBezTo>
                      <a:pt x="21" y="2"/>
                      <a:pt x="21" y="2"/>
                      <a:pt x="21" y="2"/>
                    </a:cubicBezTo>
                    <a:cubicBezTo>
                      <a:pt x="24" y="0"/>
                      <a:pt x="28" y="0"/>
                      <a:pt x="30" y="3"/>
                    </a:cubicBezTo>
                    <a:cubicBezTo>
                      <a:pt x="48" y="24"/>
                      <a:pt x="48" y="24"/>
                      <a:pt x="48" y="24"/>
                    </a:cubicBezTo>
                    <a:cubicBezTo>
                      <a:pt x="50" y="26"/>
                      <a:pt x="50" y="31"/>
                      <a:pt x="47" y="33"/>
                    </a:cubicBezTo>
                    <a:cubicBezTo>
                      <a:pt x="29" y="48"/>
                      <a:pt x="29" y="48"/>
                      <a:pt x="29" y="48"/>
                    </a:cubicBezTo>
                    <a:cubicBezTo>
                      <a:pt x="26" y="51"/>
                      <a:pt x="22" y="50"/>
                      <a:pt x="19" y="48"/>
                    </a:cubicBezTo>
                    <a:cubicBezTo>
                      <a:pt x="2" y="27"/>
                      <a:pt x="2" y="27"/>
                      <a:pt x="2" y="27"/>
                    </a:cubicBezTo>
                    <a:cubicBezTo>
                      <a:pt x="0" y="24"/>
                      <a:pt x="0" y="20"/>
                      <a:pt x="3" y="18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884" name="Freeform 148"/>
              <p:cNvSpPr>
                <a:spLocks/>
              </p:cNvSpPr>
              <p:nvPr/>
            </p:nvSpPr>
            <p:spPr bwMode="auto">
              <a:xfrm>
                <a:off x="1602" y="1407"/>
                <a:ext cx="63" cy="64"/>
              </a:xfrm>
              <a:custGeom>
                <a:avLst/>
                <a:gdLst>
                  <a:gd name="T0" fmla="*/ 3 w 50"/>
                  <a:gd name="T1" fmla="*/ 18 h 51"/>
                  <a:gd name="T2" fmla="*/ 21 w 50"/>
                  <a:gd name="T3" fmla="*/ 2 h 51"/>
                  <a:gd name="T4" fmla="*/ 30 w 50"/>
                  <a:gd name="T5" fmla="*/ 3 h 51"/>
                  <a:gd name="T6" fmla="*/ 48 w 50"/>
                  <a:gd name="T7" fmla="*/ 24 h 51"/>
                  <a:gd name="T8" fmla="*/ 47 w 50"/>
                  <a:gd name="T9" fmla="*/ 33 h 51"/>
                  <a:gd name="T10" fmla="*/ 29 w 50"/>
                  <a:gd name="T11" fmla="*/ 48 h 51"/>
                  <a:gd name="T12" fmla="*/ 20 w 50"/>
                  <a:gd name="T13" fmla="*/ 48 h 51"/>
                  <a:gd name="T14" fmla="*/ 2 w 50"/>
                  <a:gd name="T15" fmla="*/ 27 h 51"/>
                  <a:gd name="T16" fmla="*/ 3 w 50"/>
                  <a:gd name="T17" fmla="*/ 18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0" h="51">
                    <a:moveTo>
                      <a:pt x="3" y="18"/>
                    </a:moveTo>
                    <a:cubicBezTo>
                      <a:pt x="21" y="2"/>
                      <a:pt x="21" y="2"/>
                      <a:pt x="21" y="2"/>
                    </a:cubicBezTo>
                    <a:cubicBezTo>
                      <a:pt x="24" y="0"/>
                      <a:pt x="28" y="0"/>
                      <a:pt x="30" y="3"/>
                    </a:cubicBezTo>
                    <a:cubicBezTo>
                      <a:pt x="48" y="24"/>
                      <a:pt x="48" y="24"/>
                      <a:pt x="48" y="24"/>
                    </a:cubicBezTo>
                    <a:cubicBezTo>
                      <a:pt x="50" y="26"/>
                      <a:pt x="50" y="31"/>
                      <a:pt x="47" y="33"/>
                    </a:cubicBezTo>
                    <a:cubicBezTo>
                      <a:pt x="29" y="48"/>
                      <a:pt x="29" y="48"/>
                      <a:pt x="29" y="48"/>
                    </a:cubicBezTo>
                    <a:cubicBezTo>
                      <a:pt x="26" y="51"/>
                      <a:pt x="22" y="50"/>
                      <a:pt x="20" y="48"/>
                    </a:cubicBezTo>
                    <a:cubicBezTo>
                      <a:pt x="2" y="27"/>
                      <a:pt x="2" y="27"/>
                      <a:pt x="2" y="27"/>
                    </a:cubicBezTo>
                    <a:cubicBezTo>
                      <a:pt x="0" y="24"/>
                      <a:pt x="0" y="20"/>
                      <a:pt x="3" y="18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885" name="Freeform 149"/>
              <p:cNvSpPr>
                <a:spLocks/>
              </p:cNvSpPr>
              <p:nvPr/>
            </p:nvSpPr>
            <p:spPr bwMode="auto">
              <a:xfrm>
                <a:off x="1555" y="1446"/>
                <a:ext cx="64" cy="65"/>
              </a:xfrm>
              <a:custGeom>
                <a:avLst/>
                <a:gdLst>
                  <a:gd name="T0" fmla="*/ 3 w 51"/>
                  <a:gd name="T1" fmla="*/ 18 h 51"/>
                  <a:gd name="T2" fmla="*/ 22 w 51"/>
                  <a:gd name="T3" fmla="*/ 2 h 51"/>
                  <a:gd name="T4" fmla="*/ 31 w 51"/>
                  <a:gd name="T5" fmla="*/ 3 h 51"/>
                  <a:gd name="T6" fmla="*/ 48 w 51"/>
                  <a:gd name="T7" fmla="*/ 24 h 51"/>
                  <a:gd name="T8" fmla="*/ 48 w 51"/>
                  <a:gd name="T9" fmla="*/ 33 h 51"/>
                  <a:gd name="T10" fmla="*/ 29 w 51"/>
                  <a:gd name="T11" fmla="*/ 49 h 51"/>
                  <a:gd name="T12" fmla="*/ 20 w 51"/>
                  <a:gd name="T13" fmla="*/ 48 h 51"/>
                  <a:gd name="T14" fmla="*/ 3 w 51"/>
                  <a:gd name="T15" fmla="*/ 27 h 51"/>
                  <a:gd name="T16" fmla="*/ 3 w 51"/>
                  <a:gd name="T17" fmla="*/ 18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1" h="51">
                    <a:moveTo>
                      <a:pt x="3" y="18"/>
                    </a:moveTo>
                    <a:cubicBezTo>
                      <a:pt x="22" y="2"/>
                      <a:pt x="22" y="2"/>
                      <a:pt x="22" y="2"/>
                    </a:cubicBezTo>
                    <a:cubicBezTo>
                      <a:pt x="24" y="0"/>
                      <a:pt x="28" y="0"/>
                      <a:pt x="31" y="3"/>
                    </a:cubicBezTo>
                    <a:cubicBezTo>
                      <a:pt x="48" y="24"/>
                      <a:pt x="48" y="24"/>
                      <a:pt x="48" y="24"/>
                    </a:cubicBezTo>
                    <a:cubicBezTo>
                      <a:pt x="51" y="27"/>
                      <a:pt x="50" y="31"/>
                      <a:pt x="48" y="33"/>
                    </a:cubicBezTo>
                    <a:cubicBezTo>
                      <a:pt x="29" y="49"/>
                      <a:pt x="29" y="49"/>
                      <a:pt x="29" y="49"/>
                    </a:cubicBezTo>
                    <a:cubicBezTo>
                      <a:pt x="27" y="51"/>
                      <a:pt x="23" y="51"/>
                      <a:pt x="20" y="48"/>
                    </a:cubicBezTo>
                    <a:cubicBezTo>
                      <a:pt x="3" y="27"/>
                      <a:pt x="3" y="27"/>
                      <a:pt x="3" y="27"/>
                    </a:cubicBezTo>
                    <a:cubicBezTo>
                      <a:pt x="0" y="24"/>
                      <a:pt x="1" y="20"/>
                      <a:pt x="3" y="18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886" name="Freeform 150"/>
              <p:cNvSpPr>
                <a:spLocks/>
              </p:cNvSpPr>
              <p:nvPr/>
            </p:nvSpPr>
            <p:spPr bwMode="auto">
              <a:xfrm>
                <a:off x="1510" y="1485"/>
                <a:ext cx="63" cy="65"/>
              </a:xfrm>
              <a:custGeom>
                <a:avLst/>
                <a:gdLst>
                  <a:gd name="T0" fmla="*/ 3 w 50"/>
                  <a:gd name="T1" fmla="*/ 18 h 51"/>
                  <a:gd name="T2" fmla="*/ 21 w 50"/>
                  <a:gd name="T3" fmla="*/ 2 h 51"/>
                  <a:gd name="T4" fmla="*/ 30 w 50"/>
                  <a:gd name="T5" fmla="*/ 3 h 51"/>
                  <a:gd name="T6" fmla="*/ 48 w 50"/>
                  <a:gd name="T7" fmla="*/ 24 h 51"/>
                  <a:gd name="T8" fmla="*/ 47 w 50"/>
                  <a:gd name="T9" fmla="*/ 33 h 51"/>
                  <a:gd name="T10" fmla="*/ 29 w 50"/>
                  <a:gd name="T11" fmla="*/ 49 h 51"/>
                  <a:gd name="T12" fmla="*/ 20 w 50"/>
                  <a:gd name="T13" fmla="*/ 48 h 51"/>
                  <a:gd name="T14" fmla="*/ 2 w 50"/>
                  <a:gd name="T15" fmla="*/ 27 h 51"/>
                  <a:gd name="T16" fmla="*/ 3 w 50"/>
                  <a:gd name="T17" fmla="*/ 18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0" h="51">
                    <a:moveTo>
                      <a:pt x="3" y="18"/>
                    </a:moveTo>
                    <a:cubicBezTo>
                      <a:pt x="21" y="2"/>
                      <a:pt x="21" y="2"/>
                      <a:pt x="21" y="2"/>
                    </a:cubicBezTo>
                    <a:cubicBezTo>
                      <a:pt x="24" y="0"/>
                      <a:pt x="28" y="0"/>
                      <a:pt x="30" y="3"/>
                    </a:cubicBezTo>
                    <a:cubicBezTo>
                      <a:pt x="48" y="24"/>
                      <a:pt x="48" y="24"/>
                      <a:pt x="48" y="24"/>
                    </a:cubicBezTo>
                    <a:cubicBezTo>
                      <a:pt x="50" y="27"/>
                      <a:pt x="50" y="31"/>
                      <a:pt x="47" y="33"/>
                    </a:cubicBezTo>
                    <a:cubicBezTo>
                      <a:pt x="29" y="49"/>
                      <a:pt x="29" y="49"/>
                      <a:pt x="29" y="49"/>
                    </a:cubicBezTo>
                    <a:cubicBezTo>
                      <a:pt x="26" y="51"/>
                      <a:pt x="22" y="51"/>
                      <a:pt x="20" y="48"/>
                    </a:cubicBezTo>
                    <a:cubicBezTo>
                      <a:pt x="2" y="27"/>
                      <a:pt x="2" y="27"/>
                      <a:pt x="2" y="27"/>
                    </a:cubicBezTo>
                    <a:cubicBezTo>
                      <a:pt x="0" y="24"/>
                      <a:pt x="0" y="20"/>
                      <a:pt x="3" y="18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887" name="Freeform 151"/>
              <p:cNvSpPr>
                <a:spLocks/>
              </p:cNvSpPr>
              <p:nvPr/>
            </p:nvSpPr>
            <p:spPr bwMode="auto">
              <a:xfrm>
                <a:off x="1463" y="1524"/>
                <a:ext cx="63" cy="65"/>
              </a:xfrm>
              <a:custGeom>
                <a:avLst/>
                <a:gdLst>
                  <a:gd name="T0" fmla="*/ 3 w 50"/>
                  <a:gd name="T1" fmla="*/ 18 h 51"/>
                  <a:gd name="T2" fmla="*/ 21 w 50"/>
                  <a:gd name="T3" fmla="*/ 2 h 51"/>
                  <a:gd name="T4" fmla="*/ 31 w 50"/>
                  <a:gd name="T5" fmla="*/ 3 h 51"/>
                  <a:gd name="T6" fmla="*/ 48 w 50"/>
                  <a:gd name="T7" fmla="*/ 24 h 51"/>
                  <a:gd name="T8" fmla="*/ 47 w 50"/>
                  <a:gd name="T9" fmla="*/ 33 h 51"/>
                  <a:gd name="T10" fmla="*/ 29 w 50"/>
                  <a:gd name="T11" fmla="*/ 49 h 51"/>
                  <a:gd name="T12" fmla="*/ 20 w 50"/>
                  <a:gd name="T13" fmla="*/ 48 h 51"/>
                  <a:gd name="T14" fmla="*/ 2 w 50"/>
                  <a:gd name="T15" fmla="*/ 27 h 51"/>
                  <a:gd name="T16" fmla="*/ 3 w 50"/>
                  <a:gd name="T17" fmla="*/ 18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0" h="51">
                    <a:moveTo>
                      <a:pt x="3" y="18"/>
                    </a:moveTo>
                    <a:cubicBezTo>
                      <a:pt x="21" y="2"/>
                      <a:pt x="21" y="2"/>
                      <a:pt x="21" y="2"/>
                    </a:cubicBezTo>
                    <a:cubicBezTo>
                      <a:pt x="24" y="0"/>
                      <a:pt x="28" y="0"/>
                      <a:pt x="31" y="3"/>
                    </a:cubicBezTo>
                    <a:cubicBezTo>
                      <a:pt x="48" y="24"/>
                      <a:pt x="48" y="24"/>
                      <a:pt x="48" y="24"/>
                    </a:cubicBezTo>
                    <a:cubicBezTo>
                      <a:pt x="50" y="27"/>
                      <a:pt x="50" y="31"/>
                      <a:pt x="47" y="33"/>
                    </a:cubicBezTo>
                    <a:cubicBezTo>
                      <a:pt x="29" y="49"/>
                      <a:pt x="29" y="49"/>
                      <a:pt x="29" y="49"/>
                    </a:cubicBezTo>
                    <a:cubicBezTo>
                      <a:pt x="26" y="51"/>
                      <a:pt x="22" y="51"/>
                      <a:pt x="20" y="48"/>
                    </a:cubicBezTo>
                    <a:cubicBezTo>
                      <a:pt x="2" y="27"/>
                      <a:pt x="2" y="27"/>
                      <a:pt x="2" y="27"/>
                    </a:cubicBezTo>
                    <a:cubicBezTo>
                      <a:pt x="0" y="24"/>
                      <a:pt x="0" y="20"/>
                      <a:pt x="3" y="18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888" name="Freeform 152"/>
              <p:cNvSpPr>
                <a:spLocks/>
              </p:cNvSpPr>
              <p:nvPr/>
            </p:nvSpPr>
            <p:spPr bwMode="auto">
              <a:xfrm>
                <a:off x="1416" y="1564"/>
                <a:ext cx="64" cy="64"/>
              </a:xfrm>
              <a:custGeom>
                <a:avLst/>
                <a:gdLst>
                  <a:gd name="T0" fmla="*/ 3 w 51"/>
                  <a:gd name="T1" fmla="*/ 18 h 51"/>
                  <a:gd name="T2" fmla="*/ 22 w 51"/>
                  <a:gd name="T3" fmla="*/ 3 h 51"/>
                  <a:gd name="T4" fmla="*/ 31 w 51"/>
                  <a:gd name="T5" fmla="*/ 3 h 51"/>
                  <a:gd name="T6" fmla="*/ 48 w 51"/>
                  <a:gd name="T7" fmla="*/ 24 h 51"/>
                  <a:gd name="T8" fmla="*/ 48 w 51"/>
                  <a:gd name="T9" fmla="*/ 33 h 51"/>
                  <a:gd name="T10" fmla="*/ 30 w 51"/>
                  <a:gd name="T11" fmla="*/ 49 h 51"/>
                  <a:gd name="T12" fmla="*/ 20 w 51"/>
                  <a:gd name="T13" fmla="*/ 48 h 51"/>
                  <a:gd name="T14" fmla="*/ 3 w 51"/>
                  <a:gd name="T15" fmla="*/ 27 h 51"/>
                  <a:gd name="T16" fmla="*/ 3 w 51"/>
                  <a:gd name="T17" fmla="*/ 18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1" h="51">
                    <a:moveTo>
                      <a:pt x="3" y="18"/>
                    </a:moveTo>
                    <a:cubicBezTo>
                      <a:pt x="22" y="3"/>
                      <a:pt x="22" y="3"/>
                      <a:pt x="22" y="3"/>
                    </a:cubicBezTo>
                    <a:cubicBezTo>
                      <a:pt x="24" y="0"/>
                      <a:pt x="29" y="1"/>
                      <a:pt x="31" y="3"/>
                    </a:cubicBezTo>
                    <a:cubicBezTo>
                      <a:pt x="48" y="24"/>
                      <a:pt x="48" y="24"/>
                      <a:pt x="48" y="24"/>
                    </a:cubicBezTo>
                    <a:cubicBezTo>
                      <a:pt x="51" y="27"/>
                      <a:pt x="50" y="31"/>
                      <a:pt x="48" y="33"/>
                    </a:cubicBezTo>
                    <a:cubicBezTo>
                      <a:pt x="30" y="49"/>
                      <a:pt x="30" y="49"/>
                      <a:pt x="30" y="49"/>
                    </a:cubicBezTo>
                    <a:cubicBezTo>
                      <a:pt x="27" y="51"/>
                      <a:pt x="23" y="51"/>
                      <a:pt x="20" y="48"/>
                    </a:cubicBezTo>
                    <a:cubicBezTo>
                      <a:pt x="3" y="27"/>
                      <a:pt x="3" y="27"/>
                      <a:pt x="3" y="27"/>
                    </a:cubicBezTo>
                    <a:cubicBezTo>
                      <a:pt x="0" y="25"/>
                      <a:pt x="1" y="20"/>
                      <a:pt x="3" y="18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889" name="Freeform 153"/>
              <p:cNvSpPr>
                <a:spLocks/>
              </p:cNvSpPr>
              <p:nvPr/>
            </p:nvSpPr>
            <p:spPr bwMode="auto">
              <a:xfrm>
                <a:off x="1370" y="1603"/>
                <a:ext cx="64" cy="64"/>
              </a:xfrm>
              <a:custGeom>
                <a:avLst/>
                <a:gdLst>
                  <a:gd name="T0" fmla="*/ 3 w 50"/>
                  <a:gd name="T1" fmla="*/ 18 h 51"/>
                  <a:gd name="T2" fmla="*/ 21 w 50"/>
                  <a:gd name="T3" fmla="*/ 3 h 51"/>
                  <a:gd name="T4" fmla="*/ 30 w 50"/>
                  <a:gd name="T5" fmla="*/ 3 h 51"/>
                  <a:gd name="T6" fmla="*/ 48 w 50"/>
                  <a:gd name="T7" fmla="*/ 24 h 51"/>
                  <a:gd name="T8" fmla="*/ 47 w 50"/>
                  <a:gd name="T9" fmla="*/ 33 h 51"/>
                  <a:gd name="T10" fmla="*/ 29 w 50"/>
                  <a:gd name="T11" fmla="*/ 49 h 51"/>
                  <a:gd name="T12" fmla="*/ 20 w 50"/>
                  <a:gd name="T13" fmla="*/ 48 h 51"/>
                  <a:gd name="T14" fmla="*/ 2 w 50"/>
                  <a:gd name="T15" fmla="*/ 27 h 51"/>
                  <a:gd name="T16" fmla="*/ 3 w 50"/>
                  <a:gd name="T17" fmla="*/ 18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0" h="51">
                    <a:moveTo>
                      <a:pt x="3" y="18"/>
                    </a:moveTo>
                    <a:cubicBezTo>
                      <a:pt x="21" y="3"/>
                      <a:pt x="21" y="3"/>
                      <a:pt x="21" y="3"/>
                    </a:cubicBezTo>
                    <a:cubicBezTo>
                      <a:pt x="24" y="0"/>
                      <a:pt x="28" y="1"/>
                      <a:pt x="30" y="3"/>
                    </a:cubicBezTo>
                    <a:cubicBezTo>
                      <a:pt x="48" y="24"/>
                      <a:pt x="48" y="24"/>
                      <a:pt x="48" y="24"/>
                    </a:cubicBezTo>
                    <a:cubicBezTo>
                      <a:pt x="50" y="27"/>
                      <a:pt x="50" y="31"/>
                      <a:pt x="47" y="33"/>
                    </a:cubicBezTo>
                    <a:cubicBezTo>
                      <a:pt x="29" y="49"/>
                      <a:pt x="29" y="49"/>
                      <a:pt x="29" y="49"/>
                    </a:cubicBezTo>
                    <a:cubicBezTo>
                      <a:pt x="26" y="51"/>
                      <a:pt x="22" y="51"/>
                      <a:pt x="20" y="48"/>
                    </a:cubicBezTo>
                    <a:cubicBezTo>
                      <a:pt x="2" y="27"/>
                      <a:pt x="2" y="27"/>
                      <a:pt x="2" y="27"/>
                    </a:cubicBezTo>
                    <a:cubicBezTo>
                      <a:pt x="0" y="25"/>
                      <a:pt x="0" y="20"/>
                      <a:pt x="3" y="18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890" name="Freeform 154"/>
              <p:cNvSpPr>
                <a:spLocks/>
              </p:cNvSpPr>
              <p:nvPr/>
            </p:nvSpPr>
            <p:spPr bwMode="auto">
              <a:xfrm>
                <a:off x="1324" y="1642"/>
                <a:ext cx="64" cy="64"/>
              </a:xfrm>
              <a:custGeom>
                <a:avLst/>
                <a:gdLst>
                  <a:gd name="T0" fmla="*/ 3 w 51"/>
                  <a:gd name="T1" fmla="*/ 18 h 51"/>
                  <a:gd name="T2" fmla="*/ 21 w 51"/>
                  <a:gd name="T3" fmla="*/ 3 h 51"/>
                  <a:gd name="T4" fmla="*/ 31 w 51"/>
                  <a:gd name="T5" fmla="*/ 4 h 51"/>
                  <a:gd name="T6" fmla="*/ 48 w 51"/>
                  <a:gd name="T7" fmla="*/ 24 h 51"/>
                  <a:gd name="T8" fmla="*/ 47 w 51"/>
                  <a:gd name="T9" fmla="*/ 34 h 51"/>
                  <a:gd name="T10" fmla="*/ 29 w 51"/>
                  <a:gd name="T11" fmla="*/ 49 h 51"/>
                  <a:gd name="T12" fmla="*/ 20 w 51"/>
                  <a:gd name="T13" fmla="*/ 48 h 51"/>
                  <a:gd name="T14" fmla="*/ 2 w 51"/>
                  <a:gd name="T15" fmla="*/ 27 h 51"/>
                  <a:gd name="T16" fmla="*/ 3 w 51"/>
                  <a:gd name="T17" fmla="*/ 18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1" h="51">
                    <a:moveTo>
                      <a:pt x="3" y="18"/>
                    </a:moveTo>
                    <a:cubicBezTo>
                      <a:pt x="21" y="3"/>
                      <a:pt x="21" y="3"/>
                      <a:pt x="21" y="3"/>
                    </a:cubicBezTo>
                    <a:cubicBezTo>
                      <a:pt x="24" y="0"/>
                      <a:pt x="28" y="1"/>
                      <a:pt x="31" y="4"/>
                    </a:cubicBezTo>
                    <a:cubicBezTo>
                      <a:pt x="48" y="24"/>
                      <a:pt x="48" y="24"/>
                      <a:pt x="48" y="24"/>
                    </a:cubicBezTo>
                    <a:cubicBezTo>
                      <a:pt x="51" y="27"/>
                      <a:pt x="50" y="31"/>
                      <a:pt x="47" y="34"/>
                    </a:cubicBezTo>
                    <a:cubicBezTo>
                      <a:pt x="29" y="49"/>
                      <a:pt x="29" y="49"/>
                      <a:pt x="29" y="49"/>
                    </a:cubicBezTo>
                    <a:cubicBezTo>
                      <a:pt x="27" y="51"/>
                      <a:pt x="22" y="51"/>
                      <a:pt x="20" y="48"/>
                    </a:cubicBezTo>
                    <a:cubicBezTo>
                      <a:pt x="2" y="27"/>
                      <a:pt x="2" y="27"/>
                      <a:pt x="2" y="27"/>
                    </a:cubicBezTo>
                    <a:cubicBezTo>
                      <a:pt x="0" y="25"/>
                      <a:pt x="0" y="21"/>
                      <a:pt x="3" y="18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891" name="Freeform 155"/>
              <p:cNvSpPr>
                <a:spLocks/>
              </p:cNvSpPr>
              <p:nvPr/>
            </p:nvSpPr>
            <p:spPr bwMode="auto">
              <a:xfrm>
                <a:off x="1276" y="1682"/>
                <a:ext cx="64" cy="65"/>
              </a:xfrm>
              <a:custGeom>
                <a:avLst/>
                <a:gdLst>
                  <a:gd name="T0" fmla="*/ 3 w 51"/>
                  <a:gd name="T1" fmla="*/ 18 h 51"/>
                  <a:gd name="T2" fmla="*/ 22 w 51"/>
                  <a:gd name="T3" fmla="*/ 3 h 51"/>
                  <a:gd name="T4" fmla="*/ 31 w 51"/>
                  <a:gd name="T5" fmla="*/ 3 h 51"/>
                  <a:gd name="T6" fmla="*/ 49 w 51"/>
                  <a:gd name="T7" fmla="*/ 24 h 51"/>
                  <a:gd name="T8" fmla="*/ 48 w 51"/>
                  <a:gd name="T9" fmla="*/ 33 h 51"/>
                  <a:gd name="T10" fmla="*/ 29 w 51"/>
                  <a:gd name="T11" fmla="*/ 49 h 51"/>
                  <a:gd name="T12" fmla="*/ 20 w 51"/>
                  <a:gd name="T13" fmla="*/ 48 h 51"/>
                  <a:gd name="T14" fmla="*/ 3 w 51"/>
                  <a:gd name="T15" fmla="*/ 28 h 51"/>
                  <a:gd name="T16" fmla="*/ 3 w 51"/>
                  <a:gd name="T17" fmla="*/ 18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1" h="51">
                    <a:moveTo>
                      <a:pt x="3" y="18"/>
                    </a:moveTo>
                    <a:cubicBezTo>
                      <a:pt x="22" y="3"/>
                      <a:pt x="22" y="3"/>
                      <a:pt x="22" y="3"/>
                    </a:cubicBezTo>
                    <a:cubicBezTo>
                      <a:pt x="25" y="0"/>
                      <a:pt x="29" y="1"/>
                      <a:pt x="31" y="3"/>
                    </a:cubicBezTo>
                    <a:cubicBezTo>
                      <a:pt x="49" y="24"/>
                      <a:pt x="49" y="24"/>
                      <a:pt x="49" y="24"/>
                    </a:cubicBezTo>
                    <a:cubicBezTo>
                      <a:pt x="51" y="27"/>
                      <a:pt x="51" y="31"/>
                      <a:pt x="48" y="33"/>
                    </a:cubicBezTo>
                    <a:cubicBezTo>
                      <a:pt x="29" y="49"/>
                      <a:pt x="29" y="49"/>
                      <a:pt x="29" y="49"/>
                    </a:cubicBezTo>
                    <a:cubicBezTo>
                      <a:pt x="27" y="51"/>
                      <a:pt x="22" y="51"/>
                      <a:pt x="20" y="48"/>
                    </a:cubicBezTo>
                    <a:cubicBezTo>
                      <a:pt x="3" y="28"/>
                      <a:pt x="3" y="28"/>
                      <a:pt x="3" y="28"/>
                    </a:cubicBezTo>
                    <a:cubicBezTo>
                      <a:pt x="0" y="25"/>
                      <a:pt x="1" y="21"/>
                      <a:pt x="3" y="18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892" name="Freeform 156"/>
              <p:cNvSpPr>
                <a:spLocks/>
              </p:cNvSpPr>
              <p:nvPr/>
            </p:nvSpPr>
            <p:spPr bwMode="auto">
              <a:xfrm>
                <a:off x="1315" y="1706"/>
                <a:ext cx="90" cy="86"/>
              </a:xfrm>
              <a:custGeom>
                <a:avLst/>
                <a:gdLst>
                  <a:gd name="T0" fmla="*/ 3 w 71"/>
                  <a:gd name="T1" fmla="*/ 35 h 68"/>
                  <a:gd name="T2" fmla="*/ 41 w 71"/>
                  <a:gd name="T3" fmla="*/ 3 h 68"/>
                  <a:gd name="T4" fmla="*/ 52 w 71"/>
                  <a:gd name="T5" fmla="*/ 4 h 68"/>
                  <a:gd name="T6" fmla="*/ 68 w 71"/>
                  <a:gd name="T7" fmla="*/ 23 h 68"/>
                  <a:gd name="T8" fmla="*/ 67 w 71"/>
                  <a:gd name="T9" fmla="*/ 34 h 68"/>
                  <a:gd name="T10" fmla="*/ 29 w 71"/>
                  <a:gd name="T11" fmla="*/ 66 h 68"/>
                  <a:gd name="T12" fmla="*/ 19 w 71"/>
                  <a:gd name="T13" fmla="*/ 65 h 68"/>
                  <a:gd name="T14" fmla="*/ 2 w 71"/>
                  <a:gd name="T15" fmla="*/ 45 h 68"/>
                  <a:gd name="T16" fmla="*/ 3 w 71"/>
                  <a:gd name="T17" fmla="*/ 35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1" h="68">
                    <a:moveTo>
                      <a:pt x="3" y="35"/>
                    </a:moveTo>
                    <a:cubicBezTo>
                      <a:pt x="41" y="3"/>
                      <a:pt x="41" y="3"/>
                      <a:pt x="41" y="3"/>
                    </a:cubicBezTo>
                    <a:cubicBezTo>
                      <a:pt x="44" y="0"/>
                      <a:pt x="49" y="1"/>
                      <a:pt x="52" y="4"/>
                    </a:cubicBezTo>
                    <a:cubicBezTo>
                      <a:pt x="68" y="23"/>
                      <a:pt x="68" y="23"/>
                      <a:pt x="68" y="23"/>
                    </a:cubicBezTo>
                    <a:cubicBezTo>
                      <a:pt x="71" y="26"/>
                      <a:pt x="71" y="31"/>
                      <a:pt x="67" y="34"/>
                    </a:cubicBezTo>
                    <a:cubicBezTo>
                      <a:pt x="29" y="66"/>
                      <a:pt x="29" y="66"/>
                      <a:pt x="29" y="66"/>
                    </a:cubicBezTo>
                    <a:cubicBezTo>
                      <a:pt x="26" y="68"/>
                      <a:pt x="22" y="68"/>
                      <a:pt x="19" y="65"/>
                    </a:cubicBezTo>
                    <a:cubicBezTo>
                      <a:pt x="2" y="45"/>
                      <a:pt x="2" y="45"/>
                      <a:pt x="2" y="45"/>
                    </a:cubicBezTo>
                    <a:cubicBezTo>
                      <a:pt x="0" y="42"/>
                      <a:pt x="0" y="38"/>
                      <a:pt x="3" y="35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893" name="Freeform 157"/>
              <p:cNvSpPr>
                <a:spLocks/>
              </p:cNvSpPr>
              <p:nvPr/>
            </p:nvSpPr>
            <p:spPr bwMode="auto">
              <a:xfrm>
                <a:off x="1354" y="1744"/>
                <a:ext cx="99" cy="95"/>
              </a:xfrm>
              <a:custGeom>
                <a:avLst/>
                <a:gdLst>
                  <a:gd name="T0" fmla="*/ 3 w 78"/>
                  <a:gd name="T1" fmla="*/ 41 h 75"/>
                  <a:gd name="T2" fmla="*/ 48 w 78"/>
                  <a:gd name="T3" fmla="*/ 3 h 75"/>
                  <a:gd name="T4" fmla="*/ 58 w 78"/>
                  <a:gd name="T5" fmla="*/ 4 h 75"/>
                  <a:gd name="T6" fmla="*/ 75 w 78"/>
                  <a:gd name="T7" fmla="*/ 23 h 75"/>
                  <a:gd name="T8" fmla="*/ 74 w 78"/>
                  <a:gd name="T9" fmla="*/ 34 h 75"/>
                  <a:gd name="T10" fmla="*/ 29 w 78"/>
                  <a:gd name="T11" fmla="*/ 72 h 75"/>
                  <a:gd name="T12" fmla="*/ 19 w 78"/>
                  <a:gd name="T13" fmla="*/ 71 h 75"/>
                  <a:gd name="T14" fmla="*/ 2 w 78"/>
                  <a:gd name="T15" fmla="*/ 51 h 75"/>
                  <a:gd name="T16" fmla="*/ 3 w 78"/>
                  <a:gd name="T17" fmla="*/ 41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8" h="75">
                    <a:moveTo>
                      <a:pt x="3" y="41"/>
                    </a:moveTo>
                    <a:cubicBezTo>
                      <a:pt x="48" y="3"/>
                      <a:pt x="48" y="3"/>
                      <a:pt x="48" y="3"/>
                    </a:cubicBezTo>
                    <a:cubicBezTo>
                      <a:pt x="51" y="0"/>
                      <a:pt x="56" y="1"/>
                      <a:pt x="58" y="4"/>
                    </a:cubicBezTo>
                    <a:cubicBezTo>
                      <a:pt x="75" y="23"/>
                      <a:pt x="75" y="23"/>
                      <a:pt x="75" y="23"/>
                    </a:cubicBezTo>
                    <a:cubicBezTo>
                      <a:pt x="78" y="26"/>
                      <a:pt x="77" y="31"/>
                      <a:pt x="74" y="34"/>
                    </a:cubicBezTo>
                    <a:cubicBezTo>
                      <a:pt x="29" y="72"/>
                      <a:pt x="29" y="72"/>
                      <a:pt x="29" y="72"/>
                    </a:cubicBezTo>
                    <a:cubicBezTo>
                      <a:pt x="26" y="75"/>
                      <a:pt x="21" y="74"/>
                      <a:pt x="19" y="71"/>
                    </a:cubicBezTo>
                    <a:cubicBezTo>
                      <a:pt x="2" y="51"/>
                      <a:pt x="2" y="51"/>
                      <a:pt x="2" y="51"/>
                    </a:cubicBezTo>
                    <a:cubicBezTo>
                      <a:pt x="0" y="48"/>
                      <a:pt x="0" y="44"/>
                      <a:pt x="3" y="41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894" name="Freeform 158"/>
              <p:cNvSpPr>
                <a:spLocks/>
              </p:cNvSpPr>
              <p:nvPr/>
            </p:nvSpPr>
            <p:spPr bwMode="auto">
              <a:xfrm>
                <a:off x="1392" y="1770"/>
                <a:ext cx="124" cy="115"/>
              </a:xfrm>
              <a:custGeom>
                <a:avLst/>
                <a:gdLst>
                  <a:gd name="T0" fmla="*/ 4 w 98"/>
                  <a:gd name="T1" fmla="*/ 57 h 91"/>
                  <a:gd name="T2" fmla="*/ 68 w 98"/>
                  <a:gd name="T3" fmla="*/ 2 h 91"/>
                  <a:gd name="T4" fmla="*/ 79 w 98"/>
                  <a:gd name="T5" fmla="*/ 3 h 91"/>
                  <a:gd name="T6" fmla="*/ 95 w 98"/>
                  <a:gd name="T7" fmla="*/ 23 h 91"/>
                  <a:gd name="T8" fmla="*/ 95 w 98"/>
                  <a:gd name="T9" fmla="*/ 33 h 91"/>
                  <a:gd name="T10" fmla="*/ 30 w 98"/>
                  <a:gd name="T11" fmla="*/ 88 h 91"/>
                  <a:gd name="T12" fmla="*/ 20 w 98"/>
                  <a:gd name="T13" fmla="*/ 87 h 91"/>
                  <a:gd name="T14" fmla="*/ 3 w 98"/>
                  <a:gd name="T15" fmla="*/ 67 h 91"/>
                  <a:gd name="T16" fmla="*/ 4 w 98"/>
                  <a:gd name="T17" fmla="*/ 57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8" h="91">
                    <a:moveTo>
                      <a:pt x="4" y="57"/>
                    </a:moveTo>
                    <a:cubicBezTo>
                      <a:pt x="68" y="2"/>
                      <a:pt x="68" y="2"/>
                      <a:pt x="68" y="2"/>
                    </a:cubicBezTo>
                    <a:cubicBezTo>
                      <a:pt x="71" y="0"/>
                      <a:pt x="76" y="0"/>
                      <a:pt x="79" y="3"/>
                    </a:cubicBezTo>
                    <a:cubicBezTo>
                      <a:pt x="95" y="23"/>
                      <a:pt x="95" y="23"/>
                      <a:pt x="95" y="23"/>
                    </a:cubicBezTo>
                    <a:cubicBezTo>
                      <a:pt x="98" y="26"/>
                      <a:pt x="98" y="30"/>
                      <a:pt x="95" y="33"/>
                    </a:cubicBezTo>
                    <a:cubicBezTo>
                      <a:pt x="30" y="88"/>
                      <a:pt x="30" y="88"/>
                      <a:pt x="30" y="88"/>
                    </a:cubicBezTo>
                    <a:cubicBezTo>
                      <a:pt x="27" y="91"/>
                      <a:pt x="22" y="90"/>
                      <a:pt x="20" y="87"/>
                    </a:cubicBezTo>
                    <a:cubicBezTo>
                      <a:pt x="3" y="67"/>
                      <a:pt x="3" y="67"/>
                      <a:pt x="3" y="67"/>
                    </a:cubicBezTo>
                    <a:cubicBezTo>
                      <a:pt x="0" y="64"/>
                      <a:pt x="1" y="60"/>
                      <a:pt x="4" y="57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895" name="Freeform 159"/>
              <p:cNvSpPr>
                <a:spLocks/>
              </p:cNvSpPr>
              <p:nvPr/>
            </p:nvSpPr>
            <p:spPr bwMode="auto">
              <a:xfrm>
                <a:off x="1431" y="1856"/>
                <a:ext cx="76" cy="74"/>
              </a:xfrm>
              <a:custGeom>
                <a:avLst/>
                <a:gdLst>
                  <a:gd name="T0" fmla="*/ 3 w 60"/>
                  <a:gd name="T1" fmla="*/ 25 h 59"/>
                  <a:gd name="T2" fmla="*/ 30 w 60"/>
                  <a:gd name="T3" fmla="*/ 3 h 59"/>
                  <a:gd name="T4" fmla="*/ 40 w 60"/>
                  <a:gd name="T5" fmla="*/ 3 h 59"/>
                  <a:gd name="T6" fmla="*/ 57 w 60"/>
                  <a:gd name="T7" fmla="*/ 23 h 59"/>
                  <a:gd name="T8" fmla="*/ 56 w 60"/>
                  <a:gd name="T9" fmla="*/ 33 h 59"/>
                  <a:gd name="T10" fmla="*/ 29 w 60"/>
                  <a:gd name="T11" fmla="*/ 56 h 59"/>
                  <a:gd name="T12" fmla="*/ 19 w 60"/>
                  <a:gd name="T13" fmla="*/ 55 h 59"/>
                  <a:gd name="T14" fmla="*/ 2 w 60"/>
                  <a:gd name="T15" fmla="*/ 36 h 59"/>
                  <a:gd name="T16" fmla="*/ 3 w 60"/>
                  <a:gd name="T17" fmla="*/ 25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0" h="59">
                    <a:moveTo>
                      <a:pt x="3" y="25"/>
                    </a:moveTo>
                    <a:cubicBezTo>
                      <a:pt x="30" y="3"/>
                      <a:pt x="30" y="3"/>
                      <a:pt x="30" y="3"/>
                    </a:cubicBezTo>
                    <a:cubicBezTo>
                      <a:pt x="33" y="0"/>
                      <a:pt x="38" y="0"/>
                      <a:pt x="40" y="3"/>
                    </a:cubicBezTo>
                    <a:cubicBezTo>
                      <a:pt x="57" y="23"/>
                      <a:pt x="57" y="23"/>
                      <a:pt x="57" y="23"/>
                    </a:cubicBezTo>
                    <a:cubicBezTo>
                      <a:pt x="60" y="26"/>
                      <a:pt x="59" y="31"/>
                      <a:pt x="56" y="33"/>
                    </a:cubicBezTo>
                    <a:cubicBezTo>
                      <a:pt x="29" y="56"/>
                      <a:pt x="29" y="56"/>
                      <a:pt x="29" y="56"/>
                    </a:cubicBezTo>
                    <a:cubicBezTo>
                      <a:pt x="26" y="59"/>
                      <a:pt x="22" y="58"/>
                      <a:pt x="19" y="55"/>
                    </a:cubicBezTo>
                    <a:cubicBezTo>
                      <a:pt x="2" y="36"/>
                      <a:pt x="2" y="36"/>
                      <a:pt x="2" y="36"/>
                    </a:cubicBezTo>
                    <a:cubicBezTo>
                      <a:pt x="0" y="33"/>
                      <a:pt x="0" y="28"/>
                      <a:pt x="3" y="25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896" name="Freeform 160"/>
              <p:cNvSpPr>
                <a:spLocks/>
              </p:cNvSpPr>
              <p:nvPr/>
            </p:nvSpPr>
            <p:spPr bwMode="auto">
              <a:xfrm>
                <a:off x="1383" y="1670"/>
                <a:ext cx="66" cy="66"/>
              </a:xfrm>
              <a:custGeom>
                <a:avLst/>
                <a:gdLst>
                  <a:gd name="T0" fmla="*/ 3 w 52"/>
                  <a:gd name="T1" fmla="*/ 19 h 52"/>
                  <a:gd name="T2" fmla="*/ 22 w 52"/>
                  <a:gd name="T3" fmla="*/ 2 h 52"/>
                  <a:gd name="T4" fmla="*/ 32 w 52"/>
                  <a:gd name="T5" fmla="*/ 3 h 52"/>
                  <a:gd name="T6" fmla="*/ 49 w 52"/>
                  <a:gd name="T7" fmla="*/ 23 h 52"/>
                  <a:gd name="T8" fmla="*/ 48 w 52"/>
                  <a:gd name="T9" fmla="*/ 33 h 52"/>
                  <a:gd name="T10" fmla="*/ 29 w 52"/>
                  <a:gd name="T11" fmla="*/ 49 h 52"/>
                  <a:gd name="T12" fmla="*/ 19 w 52"/>
                  <a:gd name="T13" fmla="*/ 49 h 52"/>
                  <a:gd name="T14" fmla="*/ 2 w 52"/>
                  <a:gd name="T15" fmla="*/ 29 h 52"/>
                  <a:gd name="T16" fmla="*/ 3 w 52"/>
                  <a:gd name="T17" fmla="*/ 19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2" h="52">
                    <a:moveTo>
                      <a:pt x="3" y="19"/>
                    </a:moveTo>
                    <a:cubicBezTo>
                      <a:pt x="22" y="2"/>
                      <a:pt x="22" y="2"/>
                      <a:pt x="22" y="2"/>
                    </a:cubicBezTo>
                    <a:cubicBezTo>
                      <a:pt x="25" y="0"/>
                      <a:pt x="30" y="0"/>
                      <a:pt x="32" y="3"/>
                    </a:cubicBezTo>
                    <a:cubicBezTo>
                      <a:pt x="49" y="23"/>
                      <a:pt x="49" y="23"/>
                      <a:pt x="49" y="23"/>
                    </a:cubicBezTo>
                    <a:cubicBezTo>
                      <a:pt x="52" y="26"/>
                      <a:pt x="51" y="30"/>
                      <a:pt x="48" y="33"/>
                    </a:cubicBezTo>
                    <a:cubicBezTo>
                      <a:pt x="29" y="49"/>
                      <a:pt x="29" y="49"/>
                      <a:pt x="29" y="49"/>
                    </a:cubicBezTo>
                    <a:cubicBezTo>
                      <a:pt x="26" y="52"/>
                      <a:pt x="21" y="52"/>
                      <a:pt x="19" y="49"/>
                    </a:cubicBezTo>
                    <a:cubicBezTo>
                      <a:pt x="2" y="29"/>
                      <a:pt x="2" y="29"/>
                      <a:pt x="2" y="29"/>
                    </a:cubicBezTo>
                    <a:cubicBezTo>
                      <a:pt x="0" y="26"/>
                      <a:pt x="0" y="21"/>
                      <a:pt x="3" y="19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897" name="Freeform 161"/>
              <p:cNvSpPr>
                <a:spLocks/>
              </p:cNvSpPr>
              <p:nvPr/>
            </p:nvSpPr>
            <p:spPr bwMode="auto">
              <a:xfrm>
                <a:off x="1430" y="1629"/>
                <a:ext cx="66" cy="66"/>
              </a:xfrm>
              <a:custGeom>
                <a:avLst/>
                <a:gdLst>
                  <a:gd name="T0" fmla="*/ 3 w 52"/>
                  <a:gd name="T1" fmla="*/ 19 h 52"/>
                  <a:gd name="T2" fmla="*/ 23 w 52"/>
                  <a:gd name="T3" fmla="*/ 2 h 52"/>
                  <a:gd name="T4" fmla="*/ 33 w 52"/>
                  <a:gd name="T5" fmla="*/ 3 h 52"/>
                  <a:gd name="T6" fmla="*/ 50 w 52"/>
                  <a:gd name="T7" fmla="*/ 23 h 52"/>
                  <a:gd name="T8" fmla="*/ 49 w 52"/>
                  <a:gd name="T9" fmla="*/ 33 h 52"/>
                  <a:gd name="T10" fmla="*/ 29 w 52"/>
                  <a:gd name="T11" fmla="*/ 50 h 52"/>
                  <a:gd name="T12" fmla="*/ 19 w 52"/>
                  <a:gd name="T13" fmla="*/ 49 h 52"/>
                  <a:gd name="T14" fmla="*/ 2 w 52"/>
                  <a:gd name="T15" fmla="*/ 29 h 52"/>
                  <a:gd name="T16" fmla="*/ 3 w 52"/>
                  <a:gd name="T17" fmla="*/ 19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2" h="52">
                    <a:moveTo>
                      <a:pt x="3" y="19"/>
                    </a:moveTo>
                    <a:cubicBezTo>
                      <a:pt x="23" y="2"/>
                      <a:pt x="23" y="2"/>
                      <a:pt x="23" y="2"/>
                    </a:cubicBezTo>
                    <a:cubicBezTo>
                      <a:pt x="26" y="0"/>
                      <a:pt x="30" y="0"/>
                      <a:pt x="33" y="3"/>
                    </a:cubicBezTo>
                    <a:cubicBezTo>
                      <a:pt x="50" y="23"/>
                      <a:pt x="50" y="23"/>
                      <a:pt x="50" y="23"/>
                    </a:cubicBezTo>
                    <a:cubicBezTo>
                      <a:pt x="52" y="26"/>
                      <a:pt x="52" y="31"/>
                      <a:pt x="49" y="33"/>
                    </a:cubicBezTo>
                    <a:cubicBezTo>
                      <a:pt x="29" y="50"/>
                      <a:pt x="29" y="50"/>
                      <a:pt x="29" y="50"/>
                    </a:cubicBezTo>
                    <a:cubicBezTo>
                      <a:pt x="26" y="52"/>
                      <a:pt x="22" y="52"/>
                      <a:pt x="19" y="49"/>
                    </a:cubicBezTo>
                    <a:cubicBezTo>
                      <a:pt x="2" y="29"/>
                      <a:pt x="2" y="29"/>
                      <a:pt x="2" y="29"/>
                    </a:cubicBezTo>
                    <a:cubicBezTo>
                      <a:pt x="0" y="26"/>
                      <a:pt x="0" y="21"/>
                      <a:pt x="3" y="19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898" name="Freeform 162"/>
              <p:cNvSpPr>
                <a:spLocks/>
              </p:cNvSpPr>
              <p:nvPr/>
            </p:nvSpPr>
            <p:spPr bwMode="auto">
              <a:xfrm>
                <a:off x="1477" y="1589"/>
                <a:ext cx="65" cy="67"/>
              </a:xfrm>
              <a:custGeom>
                <a:avLst/>
                <a:gdLst>
                  <a:gd name="T0" fmla="*/ 3 w 52"/>
                  <a:gd name="T1" fmla="*/ 19 h 53"/>
                  <a:gd name="T2" fmla="*/ 23 w 52"/>
                  <a:gd name="T3" fmla="*/ 3 h 53"/>
                  <a:gd name="T4" fmla="*/ 33 w 52"/>
                  <a:gd name="T5" fmla="*/ 4 h 53"/>
                  <a:gd name="T6" fmla="*/ 50 w 52"/>
                  <a:gd name="T7" fmla="*/ 24 h 53"/>
                  <a:gd name="T8" fmla="*/ 49 w 52"/>
                  <a:gd name="T9" fmla="*/ 34 h 53"/>
                  <a:gd name="T10" fmla="*/ 30 w 52"/>
                  <a:gd name="T11" fmla="*/ 50 h 53"/>
                  <a:gd name="T12" fmla="*/ 20 w 52"/>
                  <a:gd name="T13" fmla="*/ 49 h 53"/>
                  <a:gd name="T14" fmla="*/ 3 w 52"/>
                  <a:gd name="T15" fmla="*/ 29 h 53"/>
                  <a:gd name="T16" fmla="*/ 3 w 52"/>
                  <a:gd name="T17" fmla="*/ 19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2" h="53">
                    <a:moveTo>
                      <a:pt x="3" y="19"/>
                    </a:moveTo>
                    <a:cubicBezTo>
                      <a:pt x="23" y="3"/>
                      <a:pt x="23" y="3"/>
                      <a:pt x="23" y="3"/>
                    </a:cubicBezTo>
                    <a:cubicBezTo>
                      <a:pt x="26" y="0"/>
                      <a:pt x="30" y="1"/>
                      <a:pt x="33" y="4"/>
                    </a:cubicBezTo>
                    <a:cubicBezTo>
                      <a:pt x="50" y="24"/>
                      <a:pt x="50" y="24"/>
                      <a:pt x="50" y="24"/>
                    </a:cubicBezTo>
                    <a:cubicBezTo>
                      <a:pt x="52" y="27"/>
                      <a:pt x="52" y="31"/>
                      <a:pt x="49" y="34"/>
                    </a:cubicBezTo>
                    <a:cubicBezTo>
                      <a:pt x="30" y="50"/>
                      <a:pt x="30" y="50"/>
                      <a:pt x="30" y="50"/>
                    </a:cubicBezTo>
                    <a:cubicBezTo>
                      <a:pt x="27" y="53"/>
                      <a:pt x="22" y="52"/>
                      <a:pt x="20" y="49"/>
                    </a:cubicBezTo>
                    <a:cubicBezTo>
                      <a:pt x="3" y="29"/>
                      <a:pt x="3" y="29"/>
                      <a:pt x="3" y="29"/>
                    </a:cubicBezTo>
                    <a:cubicBezTo>
                      <a:pt x="0" y="26"/>
                      <a:pt x="1" y="22"/>
                      <a:pt x="3" y="19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899" name="Freeform 163"/>
              <p:cNvSpPr>
                <a:spLocks/>
              </p:cNvSpPr>
              <p:nvPr/>
            </p:nvSpPr>
            <p:spPr bwMode="auto">
              <a:xfrm>
                <a:off x="1523" y="1550"/>
                <a:ext cx="67" cy="65"/>
              </a:xfrm>
              <a:custGeom>
                <a:avLst/>
                <a:gdLst>
                  <a:gd name="T0" fmla="*/ 4 w 53"/>
                  <a:gd name="T1" fmla="*/ 19 h 52"/>
                  <a:gd name="T2" fmla="*/ 23 w 53"/>
                  <a:gd name="T3" fmla="*/ 2 h 52"/>
                  <a:gd name="T4" fmla="*/ 33 w 53"/>
                  <a:gd name="T5" fmla="*/ 3 h 52"/>
                  <a:gd name="T6" fmla="*/ 50 w 53"/>
                  <a:gd name="T7" fmla="*/ 23 h 52"/>
                  <a:gd name="T8" fmla="*/ 49 w 53"/>
                  <a:gd name="T9" fmla="*/ 33 h 52"/>
                  <a:gd name="T10" fmla="*/ 30 w 53"/>
                  <a:gd name="T11" fmla="*/ 49 h 52"/>
                  <a:gd name="T12" fmla="*/ 20 w 53"/>
                  <a:gd name="T13" fmla="*/ 49 h 52"/>
                  <a:gd name="T14" fmla="*/ 3 w 53"/>
                  <a:gd name="T15" fmla="*/ 29 h 52"/>
                  <a:gd name="T16" fmla="*/ 4 w 53"/>
                  <a:gd name="T17" fmla="*/ 19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3" h="52">
                    <a:moveTo>
                      <a:pt x="4" y="19"/>
                    </a:moveTo>
                    <a:cubicBezTo>
                      <a:pt x="23" y="2"/>
                      <a:pt x="23" y="2"/>
                      <a:pt x="23" y="2"/>
                    </a:cubicBezTo>
                    <a:cubicBezTo>
                      <a:pt x="26" y="0"/>
                      <a:pt x="31" y="0"/>
                      <a:pt x="33" y="3"/>
                    </a:cubicBezTo>
                    <a:cubicBezTo>
                      <a:pt x="50" y="23"/>
                      <a:pt x="50" y="23"/>
                      <a:pt x="50" y="23"/>
                    </a:cubicBezTo>
                    <a:cubicBezTo>
                      <a:pt x="53" y="26"/>
                      <a:pt x="52" y="30"/>
                      <a:pt x="49" y="33"/>
                    </a:cubicBezTo>
                    <a:cubicBezTo>
                      <a:pt x="30" y="49"/>
                      <a:pt x="30" y="49"/>
                      <a:pt x="30" y="49"/>
                    </a:cubicBezTo>
                    <a:cubicBezTo>
                      <a:pt x="27" y="52"/>
                      <a:pt x="22" y="52"/>
                      <a:pt x="20" y="49"/>
                    </a:cubicBezTo>
                    <a:cubicBezTo>
                      <a:pt x="3" y="29"/>
                      <a:pt x="3" y="29"/>
                      <a:pt x="3" y="29"/>
                    </a:cubicBezTo>
                    <a:cubicBezTo>
                      <a:pt x="0" y="26"/>
                      <a:pt x="1" y="21"/>
                      <a:pt x="4" y="19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900" name="Freeform 164"/>
              <p:cNvSpPr>
                <a:spLocks/>
              </p:cNvSpPr>
              <p:nvPr/>
            </p:nvSpPr>
            <p:spPr bwMode="auto">
              <a:xfrm>
                <a:off x="1571" y="1509"/>
                <a:ext cx="66" cy="66"/>
              </a:xfrm>
              <a:custGeom>
                <a:avLst/>
                <a:gdLst>
                  <a:gd name="T0" fmla="*/ 3 w 52"/>
                  <a:gd name="T1" fmla="*/ 19 h 52"/>
                  <a:gd name="T2" fmla="*/ 23 w 52"/>
                  <a:gd name="T3" fmla="*/ 2 h 52"/>
                  <a:gd name="T4" fmla="*/ 33 w 52"/>
                  <a:gd name="T5" fmla="*/ 3 h 52"/>
                  <a:gd name="T6" fmla="*/ 50 w 52"/>
                  <a:gd name="T7" fmla="*/ 23 h 52"/>
                  <a:gd name="T8" fmla="*/ 49 w 52"/>
                  <a:gd name="T9" fmla="*/ 33 h 52"/>
                  <a:gd name="T10" fmla="*/ 29 w 52"/>
                  <a:gd name="T11" fmla="*/ 50 h 52"/>
                  <a:gd name="T12" fmla="*/ 19 w 52"/>
                  <a:gd name="T13" fmla="*/ 49 h 52"/>
                  <a:gd name="T14" fmla="*/ 2 w 52"/>
                  <a:gd name="T15" fmla="*/ 29 h 52"/>
                  <a:gd name="T16" fmla="*/ 3 w 52"/>
                  <a:gd name="T17" fmla="*/ 19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2" h="52">
                    <a:moveTo>
                      <a:pt x="3" y="19"/>
                    </a:moveTo>
                    <a:cubicBezTo>
                      <a:pt x="23" y="2"/>
                      <a:pt x="23" y="2"/>
                      <a:pt x="23" y="2"/>
                    </a:cubicBezTo>
                    <a:cubicBezTo>
                      <a:pt x="26" y="0"/>
                      <a:pt x="30" y="0"/>
                      <a:pt x="33" y="3"/>
                    </a:cubicBezTo>
                    <a:cubicBezTo>
                      <a:pt x="50" y="23"/>
                      <a:pt x="50" y="23"/>
                      <a:pt x="50" y="23"/>
                    </a:cubicBezTo>
                    <a:cubicBezTo>
                      <a:pt x="52" y="26"/>
                      <a:pt x="52" y="31"/>
                      <a:pt x="49" y="33"/>
                    </a:cubicBezTo>
                    <a:cubicBezTo>
                      <a:pt x="29" y="50"/>
                      <a:pt x="29" y="50"/>
                      <a:pt x="29" y="50"/>
                    </a:cubicBezTo>
                    <a:cubicBezTo>
                      <a:pt x="26" y="52"/>
                      <a:pt x="22" y="52"/>
                      <a:pt x="19" y="49"/>
                    </a:cubicBezTo>
                    <a:cubicBezTo>
                      <a:pt x="2" y="29"/>
                      <a:pt x="2" y="29"/>
                      <a:pt x="2" y="29"/>
                    </a:cubicBezTo>
                    <a:cubicBezTo>
                      <a:pt x="0" y="26"/>
                      <a:pt x="0" y="21"/>
                      <a:pt x="3" y="19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901" name="Freeform 165"/>
              <p:cNvSpPr>
                <a:spLocks/>
              </p:cNvSpPr>
              <p:nvPr/>
            </p:nvSpPr>
            <p:spPr bwMode="auto">
              <a:xfrm>
                <a:off x="1618" y="1469"/>
                <a:ext cx="66" cy="67"/>
              </a:xfrm>
              <a:custGeom>
                <a:avLst/>
                <a:gdLst>
                  <a:gd name="T0" fmla="*/ 3 w 52"/>
                  <a:gd name="T1" fmla="*/ 19 h 53"/>
                  <a:gd name="T2" fmla="*/ 23 w 52"/>
                  <a:gd name="T3" fmla="*/ 3 h 53"/>
                  <a:gd name="T4" fmla="*/ 33 w 52"/>
                  <a:gd name="T5" fmla="*/ 4 h 53"/>
                  <a:gd name="T6" fmla="*/ 50 w 52"/>
                  <a:gd name="T7" fmla="*/ 24 h 53"/>
                  <a:gd name="T8" fmla="*/ 49 w 52"/>
                  <a:gd name="T9" fmla="*/ 34 h 53"/>
                  <a:gd name="T10" fmla="*/ 30 w 52"/>
                  <a:gd name="T11" fmla="*/ 50 h 53"/>
                  <a:gd name="T12" fmla="*/ 20 w 52"/>
                  <a:gd name="T13" fmla="*/ 49 h 53"/>
                  <a:gd name="T14" fmla="*/ 3 w 52"/>
                  <a:gd name="T15" fmla="*/ 29 h 53"/>
                  <a:gd name="T16" fmla="*/ 3 w 52"/>
                  <a:gd name="T17" fmla="*/ 19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2" h="53">
                    <a:moveTo>
                      <a:pt x="3" y="19"/>
                    </a:moveTo>
                    <a:cubicBezTo>
                      <a:pt x="23" y="3"/>
                      <a:pt x="23" y="3"/>
                      <a:pt x="23" y="3"/>
                    </a:cubicBezTo>
                    <a:cubicBezTo>
                      <a:pt x="26" y="0"/>
                      <a:pt x="30" y="1"/>
                      <a:pt x="33" y="4"/>
                    </a:cubicBezTo>
                    <a:cubicBezTo>
                      <a:pt x="50" y="24"/>
                      <a:pt x="50" y="24"/>
                      <a:pt x="50" y="24"/>
                    </a:cubicBezTo>
                    <a:cubicBezTo>
                      <a:pt x="52" y="27"/>
                      <a:pt x="52" y="31"/>
                      <a:pt x="49" y="34"/>
                    </a:cubicBezTo>
                    <a:cubicBezTo>
                      <a:pt x="30" y="50"/>
                      <a:pt x="30" y="50"/>
                      <a:pt x="30" y="50"/>
                    </a:cubicBezTo>
                    <a:cubicBezTo>
                      <a:pt x="27" y="53"/>
                      <a:pt x="22" y="52"/>
                      <a:pt x="20" y="49"/>
                    </a:cubicBezTo>
                    <a:cubicBezTo>
                      <a:pt x="3" y="29"/>
                      <a:pt x="3" y="29"/>
                      <a:pt x="3" y="29"/>
                    </a:cubicBezTo>
                    <a:cubicBezTo>
                      <a:pt x="0" y="26"/>
                      <a:pt x="1" y="22"/>
                      <a:pt x="3" y="19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902" name="Freeform 166"/>
              <p:cNvSpPr>
                <a:spLocks/>
              </p:cNvSpPr>
              <p:nvPr/>
            </p:nvSpPr>
            <p:spPr bwMode="auto">
              <a:xfrm>
                <a:off x="1665" y="1430"/>
                <a:ext cx="67" cy="65"/>
              </a:xfrm>
              <a:custGeom>
                <a:avLst/>
                <a:gdLst>
                  <a:gd name="T0" fmla="*/ 4 w 53"/>
                  <a:gd name="T1" fmla="*/ 19 h 52"/>
                  <a:gd name="T2" fmla="*/ 23 w 53"/>
                  <a:gd name="T3" fmla="*/ 2 h 52"/>
                  <a:gd name="T4" fmla="*/ 33 w 53"/>
                  <a:gd name="T5" fmla="*/ 3 h 52"/>
                  <a:gd name="T6" fmla="*/ 50 w 53"/>
                  <a:gd name="T7" fmla="*/ 23 h 52"/>
                  <a:gd name="T8" fmla="*/ 49 w 53"/>
                  <a:gd name="T9" fmla="*/ 33 h 52"/>
                  <a:gd name="T10" fmla="*/ 30 w 53"/>
                  <a:gd name="T11" fmla="*/ 49 h 52"/>
                  <a:gd name="T12" fmla="*/ 20 w 53"/>
                  <a:gd name="T13" fmla="*/ 49 h 52"/>
                  <a:gd name="T14" fmla="*/ 3 w 53"/>
                  <a:gd name="T15" fmla="*/ 29 h 52"/>
                  <a:gd name="T16" fmla="*/ 4 w 53"/>
                  <a:gd name="T17" fmla="*/ 19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3" h="52">
                    <a:moveTo>
                      <a:pt x="4" y="19"/>
                    </a:moveTo>
                    <a:cubicBezTo>
                      <a:pt x="23" y="2"/>
                      <a:pt x="23" y="2"/>
                      <a:pt x="23" y="2"/>
                    </a:cubicBezTo>
                    <a:cubicBezTo>
                      <a:pt x="26" y="0"/>
                      <a:pt x="31" y="0"/>
                      <a:pt x="33" y="3"/>
                    </a:cubicBezTo>
                    <a:cubicBezTo>
                      <a:pt x="50" y="23"/>
                      <a:pt x="50" y="23"/>
                      <a:pt x="50" y="23"/>
                    </a:cubicBezTo>
                    <a:cubicBezTo>
                      <a:pt x="53" y="26"/>
                      <a:pt x="52" y="30"/>
                      <a:pt x="49" y="33"/>
                    </a:cubicBezTo>
                    <a:cubicBezTo>
                      <a:pt x="30" y="49"/>
                      <a:pt x="30" y="49"/>
                      <a:pt x="30" y="49"/>
                    </a:cubicBezTo>
                    <a:cubicBezTo>
                      <a:pt x="27" y="52"/>
                      <a:pt x="22" y="52"/>
                      <a:pt x="20" y="49"/>
                    </a:cubicBezTo>
                    <a:cubicBezTo>
                      <a:pt x="3" y="29"/>
                      <a:pt x="3" y="29"/>
                      <a:pt x="3" y="29"/>
                    </a:cubicBezTo>
                    <a:cubicBezTo>
                      <a:pt x="0" y="26"/>
                      <a:pt x="1" y="21"/>
                      <a:pt x="4" y="19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903" name="Freeform 167"/>
              <p:cNvSpPr>
                <a:spLocks/>
              </p:cNvSpPr>
              <p:nvPr/>
            </p:nvSpPr>
            <p:spPr bwMode="auto">
              <a:xfrm>
                <a:off x="1713" y="1389"/>
                <a:ext cx="66" cy="66"/>
              </a:xfrm>
              <a:custGeom>
                <a:avLst/>
                <a:gdLst>
                  <a:gd name="T0" fmla="*/ 3 w 52"/>
                  <a:gd name="T1" fmla="*/ 19 h 52"/>
                  <a:gd name="T2" fmla="*/ 23 w 52"/>
                  <a:gd name="T3" fmla="*/ 2 h 52"/>
                  <a:gd name="T4" fmla="*/ 33 w 52"/>
                  <a:gd name="T5" fmla="*/ 3 h 52"/>
                  <a:gd name="T6" fmla="*/ 50 w 52"/>
                  <a:gd name="T7" fmla="*/ 23 h 52"/>
                  <a:gd name="T8" fmla="*/ 49 w 52"/>
                  <a:gd name="T9" fmla="*/ 33 h 52"/>
                  <a:gd name="T10" fmla="*/ 29 w 52"/>
                  <a:gd name="T11" fmla="*/ 50 h 52"/>
                  <a:gd name="T12" fmla="*/ 19 w 52"/>
                  <a:gd name="T13" fmla="*/ 49 h 52"/>
                  <a:gd name="T14" fmla="*/ 2 w 52"/>
                  <a:gd name="T15" fmla="*/ 29 h 52"/>
                  <a:gd name="T16" fmla="*/ 3 w 52"/>
                  <a:gd name="T17" fmla="*/ 19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2" h="52">
                    <a:moveTo>
                      <a:pt x="3" y="19"/>
                    </a:moveTo>
                    <a:cubicBezTo>
                      <a:pt x="23" y="2"/>
                      <a:pt x="23" y="2"/>
                      <a:pt x="23" y="2"/>
                    </a:cubicBezTo>
                    <a:cubicBezTo>
                      <a:pt x="26" y="0"/>
                      <a:pt x="30" y="0"/>
                      <a:pt x="33" y="3"/>
                    </a:cubicBezTo>
                    <a:cubicBezTo>
                      <a:pt x="50" y="23"/>
                      <a:pt x="50" y="23"/>
                      <a:pt x="50" y="23"/>
                    </a:cubicBezTo>
                    <a:cubicBezTo>
                      <a:pt x="52" y="26"/>
                      <a:pt x="52" y="31"/>
                      <a:pt x="49" y="33"/>
                    </a:cubicBezTo>
                    <a:cubicBezTo>
                      <a:pt x="29" y="50"/>
                      <a:pt x="29" y="50"/>
                      <a:pt x="29" y="50"/>
                    </a:cubicBezTo>
                    <a:cubicBezTo>
                      <a:pt x="26" y="52"/>
                      <a:pt x="22" y="52"/>
                      <a:pt x="19" y="49"/>
                    </a:cubicBezTo>
                    <a:cubicBezTo>
                      <a:pt x="2" y="29"/>
                      <a:pt x="2" y="29"/>
                      <a:pt x="2" y="29"/>
                    </a:cubicBezTo>
                    <a:cubicBezTo>
                      <a:pt x="0" y="26"/>
                      <a:pt x="0" y="21"/>
                      <a:pt x="3" y="19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904" name="Freeform 168"/>
              <p:cNvSpPr>
                <a:spLocks/>
              </p:cNvSpPr>
              <p:nvPr/>
            </p:nvSpPr>
            <p:spPr bwMode="auto">
              <a:xfrm>
                <a:off x="1760" y="1349"/>
                <a:ext cx="66" cy="67"/>
              </a:xfrm>
              <a:custGeom>
                <a:avLst/>
                <a:gdLst>
                  <a:gd name="T0" fmla="*/ 3 w 52"/>
                  <a:gd name="T1" fmla="*/ 19 h 53"/>
                  <a:gd name="T2" fmla="*/ 23 w 52"/>
                  <a:gd name="T3" fmla="*/ 3 h 53"/>
                  <a:gd name="T4" fmla="*/ 33 w 52"/>
                  <a:gd name="T5" fmla="*/ 4 h 53"/>
                  <a:gd name="T6" fmla="*/ 50 w 52"/>
                  <a:gd name="T7" fmla="*/ 24 h 53"/>
                  <a:gd name="T8" fmla="*/ 49 w 52"/>
                  <a:gd name="T9" fmla="*/ 34 h 53"/>
                  <a:gd name="T10" fmla="*/ 30 w 52"/>
                  <a:gd name="T11" fmla="*/ 50 h 53"/>
                  <a:gd name="T12" fmla="*/ 20 w 52"/>
                  <a:gd name="T13" fmla="*/ 49 h 53"/>
                  <a:gd name="T14" fmla="*/ 3 w 52"/>
                  <a:gd name="T15" fmla="*/ 29 h 53"/>
                  <a:gd name="T16" fmla="*/ 3 w 52"/>
                  <a:gd name="T17" fmla="*/ 19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2" h="53">
                    <a:moveTo>
                      <a:pt x="3" y="19"/>
                    </a:moveTo>
                    <a:cubicBezTo>
                      <a:pt x="23" y="3"/>
                      <a:pt x="23" y="3"/>
                      <a:pt x="23" y="3"/>
                    </a:cubicBezTo>
                    <a:cubicBezTo>
                      <a:pt x="26" y="0"/>
                      <a:pt x="30" y="1"/>
                      <a:pt x="33" y="4"/>
                    </a:cubicBezTo>
                    <a:cubicBezTo>
                      <a:pt x="50" y="24"/>
                      <a:pt x="50" y="24"/>
                      <a:pt x="50" y="24"/>
                    </a:cubicBezTo>
                    <a:cubicBezTo>
                      <a:pt x="52" y="27"/>
                      <a:pt x="52" y="31"/>
                      <a:pt x="49" y="34"/>
                    </a:cubicBezTo>
                    <a:cubicBezTo>
                      <a:pt x="30" y="50"/>
                      <a:pt x="30" y="50"/>
                      <a:pt x="30" y="50"/>
                    </a:cubicBezTo>
                    <a:cubicBezTo>
                      <a:pt x="27" y="53"/>
                      <a:pt x="22" y="52"/>
                      <a:pt x="20" y="49"/>
                    </a:cubicBezTo>
                    <a:cubicBezTo>
                      <a:pt x="3" y="29"/>
                      <a:pt x="3" y="29"/>
                      <a:pt x="3" y="29"/>
                    </a:cubicBezTo>
                    <a:cubicBezTo>
                      <a:pt x="0" y="26"/>
                      <a:pt x="1" y="22"/>
                      <a:pt x="3" y="19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905" name="Freeform 169"/>
              <p:cNvSpPr>
                <a:spLocks/>
              </p:cNvSpPr>
              <p:nvPr/>
            </p:nvSpPr>
            <p:spPr bwMode="auto">
              <a:xfrm>
                <a:off x="1807" y="1310"/>
                <a:ext cx="67" cy="65"/>
              </a:xfrm>
              <a:custGeom>
                <a:avLst/>
                <a:gdLst>
                  <a:gd name="T0" fmla="*/ 4 w 53"/>
                  <a:gd name="T1" fmla="*/ 19 h 52"/>
                  <a:gd name="T2" fmla="*/ 23 w 53"/>
                  <a:gd name="T3" fmla="*/ 2 h 52"/>
                  <a:gd name="T4" fmla="*/ 33 w 53"/>
                  <a:gd name="T5" fmla="*/ 3 h 52"/>
                  <a:gd name="T6" fmla="*/ 50 w 53"/>
                  <a:gd name="T7" fmla="*/ 23 h 52"/>
                  <a:gd name="T8" fmla="*/ 49 w 53"/>
                  <a:gd name="T9" fmla="*/ 33 h 52"/>
                  <a:gd name="T10" fmla="*/ 30 w 53"/>
                  <a:gd name="T11" fmla="*/ 49 h 52"/>
                  <a:gd name="T12" fmla="*/ 20 w 53"/>
                  <a:gd name="T13" fmla="*/ 49 h 52"/>
                  <a:gd name="T14" fmla="*/ 3 w 53"/>
                  <a:gd name="T15" fmla="*/ 29 h 52"/>
                  <a:gd name="T16" fmla="*/ 4 w 53"/>
                  <a:gd name="T17" fmla="*/ 19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3" h="52">
                    <a:moveTo>
                      <a:pt x="4" y="19"/>
                    </a:moveTo>
                    <a:cubicBezTo>
                      <a:pt x="23" y="2"/>
                      <a:pt x="23" y="2"/>
                      <a:pt x="23" y="2"/>
                    </a:cubicBezTo>
                    <a:cubicBezTo>
                      <a:pt x="26" y="0"/>
                      <a:pt x="31" y="0"/>
                      <a:pt x="33" y="3"/>
                    </a:cubicBezTo>
                    <a:cubicBezTo>
                      <a:pt x="50" y="23"/>
                      <a:pt x="50" y="23"/>
                      <a:pt x="50" y="23"/>
                    </a:cubicBezTo>
                    <a:cubicBezTo>
                      <a:pt x="53" y="26"/>
                      <a:pt x="52" y="30"/>
                      <a:pt x="49" y="33"/>
                    </a:cubicBezTo>
                    <a:cubicBezTo>
                      <a:pt x="30" y="49"/>
                      <a:pt x="30" y="49"/>
                      <a:pt x="30" y="49"/>
                    </a:cubicBezTo>
                    <a:cubicBezTo>
                      <a:pt x="27" y="52"/>
                      <a:pt x="22" y="52"/>
                      <a:pt x="20" y="49"/>
                    </a:cubicBezTo>
                    <a:cubicBezTo>
                      <a:pt x="3" y="29"/>
                      <a:pt x="3" y="29"/>
                      <a:pt x="3" y="29"/>
                    </a:cubicBezTo>
                    <a:cubicBezTo>
                      <a:pt x="0" y="26"/>
                      <a:pt x="1" y="21"/>
                      <a:pt x="4" y="19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906" name="Freeform 170"/>
              <p:cNvSpPr>
                <a:spLocks/>
              </p:cNvSpPr>
              <p:nvPr/>
            </p:nvSpPr>
            <p:spPr bwMode="auto">
              <a:xfrm>
                <a:off x="1855" y="1269"/>
                <a:ext cx="65" cy="66"/>
              </a:xfrm>
              <a:custGeom>
                <a:avLst/>
                <a:gdLst>
                  <a:gd name="T0" fmla="*/ 3 w 52"/>
                  <a:gd name="T1" fmla="*/ 19 h 52"/>
                  <a:gd name="T2" fmla="*/ 23 w 52"/>
                  <a:gd name="T3" fmla="*/ 2 h 52"/>
                  <a:gd name="T4" fmla="*/ 33 w 52"/>
                  <a:gd name="T5" fmla="*/ 3 h 52"/>
                  <a:gd name="T6" fmla="*/ 50 w 52"/>
                  <a:gd name="T7" fmla="*/ 23 h 52"/>
                  <a:gd name="T8" fmla="*/ 49 w 52"/>
                  <a:gd name="T9" fmla="*/ 33 h 52"/>
                  <a:gd name="T10" fmla="*/ 29 w 52"/>
                  <a:gd name="T11" fmla="*/ 50 h 52"/>
                  <a:gd name="T12" fmla="*/ 19 w 52"/>
                  <a:gd name="T13" fmla="*/ 49 h 52"/>
                  <a:gd name="T14" fmla="*/ 2 w 52"/>
                  <a:gd name="T15" fmla="*/ 29 h 52"/>
                  <a:gd name="T16" fmla="*/ 3 w 52"/>
                  <a:gd name="T17" fmla="*/ 19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2" h="52">
                    <a:moveTo>
                      <a:pt x="3" y="19"/>
                    </a:moveTo>
                    <a:cubicBezTo>
                      <a:pt x="23" y="2"/>
                      <a:pt x="23" y="2"/>
                      <a:pt x="23" y="2"/>
                    </a:cubicBezTo>
                    <a:cubicBezTo>
                      <a:pt x="26" y="0"/>
                      <a:pt x="30" y="0"/>
                      <a:pt x="33" y="3"/>
                    </a:cubicBezTo>
                    <a:cubicBezTo>
                      <a:pt x="50" y="23"/>
                      <a:pt x="50" y="23"/>
                      <a:pt x="50" y="23"/>
                    </a:cubicBezTo>
                    <a:cubicBezTo>
                      <a:pt x="52" y="26"/>
                      <a:pt x="52" y="31"/>
                      <a:pt x="49" y="33"/>
                    </a:cubicBezTo>
                    <a:cubicBezTo>
                      <a:pt x="29" y="50"/>
                      <a:pt x="29" y="50"/>
                      <a:pt x="29" y="50"/>
                    </a:cubicBezTo>
                    <a:cubicBezTo>
                      <a:pt x="26" y="52"/>
                      <a:pt x="22" y="52"/>
                      <a:pt x="19" y="49"/>
                    </a:cubicBezTo>
                    <a:cubicBezTo>
                      <a:pt x="2" y="29"/>
                      <a:pt x="2" y="29"/>
                      <a:pt x="2" y="29"/>
                    </a:cubicBezTo>
                    <a:cubicBezTo>
                      <a:pt x="0" y="26"/>
                      <a:pt x="0" y="21"/>
                      <a:pt x="3" y="19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907" name="Freeform 171"/>
              <p:cNvSpPr>
                <a:spLocks/>
              </p:cNvSpPr>
              <p:nvPr/>
            </p:nvSpPr>
            <p:spPr bwMode="auto">
              <a:xfrm>
                <a:off x="1901" y="1229"/>
                <a:ext cx="66" cy="67"/>
              </a:xfrm>
              <a:custGeom>
                <a:avLst/>
                <a:gdLst>
                  <a:gd name="T0" fmla="*/ 3 w 52"/>
                  <a:gd name="T1" fmla="*/ 19 h 53"/>
                  <a:gd name="T2" fmla="*/ 23 w 52"/>
                  <a:gd name="T3" fmla="*/ 3 h 53"/>
                  <a:gd name="T4" fmla="*/ 33 w 52"/>
                  <a:gd name="T5" fmla="*/ 4 h 53"/>
                  <a:gd name="T6" fmla="*/ 50 w 52"/>
                  <a:gd name="T7" fmla="*/ 24 h 53"/>
                  <a:gd name="T8" fmla="*/ 49 w 52"/>
                  <a:gd name="T9" fmla="*/ 34 h 53"/>
                  <a:gd name="T10" fmla="*/ 30 w 52"/>
                  <a:gd name="T11" fmla="*/ 50 h 53"/>
                  <a:gd name="T12" fmla="*/ 20 w 52"/>
                  <a:gd name="T13" fmla="*/ 49 h 53"/>
                  <a:gd name="T14" fmla="*/ 3 w 52"/>
                  <a:gd name="T15" fmla="*/ 29 h 53"/>
                  <a:gd name="T16" fmla="*/ 3 w 52"/>
                  <a:gd name="T17" fmla="*/ 19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2" h="53">
                    <a:moveTo>
                      <a:pt x="3" y="19"/>
                    </a:moveTo>
                    <a:cubicBezTo>
                      <a:pt x="23" y="3"/>
                      <a:pt x="23" y="3"/>
                      <a:pt x="23" y="3"/>
                    </a:cubicBezTo>
                    <a:cubicBezTo>
                      <a:pt x="26" y="0"/>
                      <a:pt x="30" y="1"/>
                      <a:pt x="33" y="4"/>
                    </a:cubicBezTo>
                    <a:cubicBezTo>
                      <a:pt x="50" y="24"/>
                      <a:pt x="50" y="24"/>
                      <a:pt x="50" y="24"/>
                    </a:cubicBezTo>
                    <a:cubicBezTo>
                      <a:pt x="52" y="27"/>
                      <a:pt x="52" y="31"/>
                      <a:pt x="49" y="34"/>
                    </a:cubicBezTo>
                    <a:cubicBezTo>
                      <a:pt x="30" y="50"/>
                      <a:pt x="30" y="50"/>
                      <a:pt x="30" y="50"/>
                    </a:cubicBezTo>
                    <a:cubicBezTo>
                      <a:pt x="27" y="53"/>
                      <a:pt x="22" y="52"/>
                      <a:pt x="20" y="49"/>
                    </a:cubicBezTo>
                    <a:cubicBezTo>
                      <a:pt x="3" y="29"/>
                      <a:pt x="3" y="29"/>
                      <a:pt x="3" y="29"/>
                    </a:cubicBezTo>
                    <a:cubicBezTo>
                      <a:pt x="0" y="26"/>
                      <a:pt x="0" y="22"/>
                      <a:pt x="3" y="19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908" name="Freeform 172"/>
              <p:cNvSpPr>
                <a:spLocks/>
              </p:cNvSpPr>
              <p:nvPr/>
            </p:nvSpPr>
            <p:spPr bwMode="auto">
              <a:xfrm>
                <a:off x="1435" y="1704"/>
                <a:ext cx="66" cy="66"/>
              </a:xfrm>
              <a:custGeom>
                <a:avLst/>
                <a:gdLst>
                  <a:gd name="T0" fmla="*/ 3 w 52"/>
                  <a:gd name="T1" fmla="*/ 19 h 52"/>
                  <a:gd name="T2" fmla="*/ 22 w 52"/>
                  <a:gd name="T3" fmla="*/ 2 h 52"/>
                  <a:gd name="T4" fmla="*/ 32 w 52"/>
                  <a:gd name="T5" fmla="*/ 3 h 52"/>
                  <a:gd name="T6" fmla="*/ 49 w 52"/>
                  <a:gd name="T7" fmla="*/ 23 h 52"/>
                  <a:gd name="T8" fmla="*/ 48 w 52"/>
                  <a:gd name="T9" fmla="*/ 33 h 52"/>
                  <a:gd name="T10" fmla="*/ 29 w 52"/>
                  <a:gd name="T11" fmla="*/ 50 h 52"/>
                  <a:gd name="T12" fmla="*/ 19 w 52"/>
                  <a:gd name="T13" fmla="*/ 49 h 52"/>
                  <a:gd name="T14" fmla="*/ 2 w 52"/>
                  <a:gd name="T15" fmla="*/ 29 h 52"/>
                  <a:gd name="T16" fmla="*/ 3 w 52"/>
                  <a:gd name="T17" fmla="*/ 19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2" h="52">
                    <a:moveTo>
                      <a:pt x="3" y="19"/>
                    </a:moveTo>
                    <a:cubicBezTo>
                      <a:pt x="22" y="2"/>
                      <a:pt x="22" y="2"/>
                      <a:pt x="22" y="2"/>
                    </a:cubicBezTo>
                    <a:cubicBezTo>
                      <a:pt x="25" y="0"/>
                      <a:pt x="30" y="0"/>
                      <a:pt x="32" y="3"/>
                    </a:cubicBezTo>
                    <a:cubicBezTo>
                      <a:pt x="49" y="23"/>
                      <a:pt x="49" y="23"/>
                      <a:pt x="49" y="23"/>
                    </a:cubicBezTo>
                    <a:cubicBezTo>
                      <a:pt x="52" y="26"/>
                      <a:pt x="51" y="31"/>
                      <a:pt x="48" y="33"/>
                    </a:cubicBezTo>
                    <a:cubicBezTo>
                      <a:pt x="29" y="50"/>
                      <a:pt x="29" y="50"/>
                      <a:pt x="29" y="50"/>
                    </a:cubicBezTo>
                    <a:cubicBezTo>
                      <a:pt x="26" y="52"/>
                      <a:pt x="22" y="52"/>
                      <a:pt x="19" y="49"/>
                    </a:cubicBezTo>
                    <a:cubicBezTo>
                      <a:pt x="2" y="29"/>
                      <a:pt x="2" y="29"/>
                      <a:pt x="2" y="29"/>
                    </a:cubicBezTo>
                    <a:cubicBezTo>
                      <a:pt x="0" y="26"/>
                      <a:pt x="0" y="21"/>
                      <a:pt x="3" y="19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909" name="Freeform 173"/>
              <p:cNvSpPr>
                <a:spLocks/>
              </p:cNvSpPr>
              <p:nvPr/>
            </p:nvSpPr>
            <p:spPr bwMode="auto">
              <a:xfrm>
                <a:off x="1482" y="1663"/>
                <a:ext cx="65" cy="67"/>
              </a:xfrm>
              <a:custGeom>
                <a:avLst/>
                <a:gdLst>
                  <a:gd name="T0" fmla="*/ 3 w 52"/>
                  <a:gd name="T1" fmla="*/ 19 h 53"/>
                  <a:gd name="T2" fmla="*/ 23 w 52"/>
                  <a:gd name="T3" fmla="*/ 3 h 53"/>
                  <a:gd name="T4" fmla="*/ 33 w 52"/>
                  <a:gd name="T5" fmla="*/ 4 h 53"/>
                  <a:gd name="T6" fmla="*/ 50 w 52"/>
                  <a:gd name="T7" fmla="*/ 24 h 53"/>
                  <a:gd name="T8" fmla="*/ 49 w 52"/>
                  <a:gd name="T9" fmla="*/ 34 h 53"/>
                  <a:gd name="T10" fmla="*/ 29 w 52"/>
                  <a:gd name="T11" fmla="*/ 50 h 53"/>
                  <a:gd name="T12" fmla="*/ 19 w 52"/>
                  <a:gd name="T13" fmla="*/ 49 h 53"/>
                  <a:gd name="T14" fmla="*/ 2 w 52"/>
                  <a:gd name="T15" fmla="*/ 29 h 53"/>
                  <a:gd name="T16" fmla="*/ 3 w 52"/>
                  <a:gd name="T17" fmla="*/ 19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2" h="53">
                    <a:moveTo>
                      <a:pt x="3" y="19"/>
                    </a:moveTo>
                    <a:cubicBezTo>
                      <a:pt x="23" y="3"/>
                      <a:pt x="23" y="3"/>
                      <a:pt x="23" y="3"/>
                    </a:cubicBezTo>
                    <a:cubicBezTo>
                      <a:pt x="26" y="0"/>
                      <a:pt x="30" y="1"/>
                      <a:pt x="33" y="4"/>
                    </a:cubicBezTo>
                    <a:cubicBezTo>
                      <a:pt x="50" y="24"/>
                      <a:pt x="50" y="24"/>
                      <a:pt x="50" y="24"/>
                    </a:cubicBezTo>
                    <a:cubicBezTo>
                      <a:pt x="52" y="27"/>
                      <a:pt x="52" y="31"/>
                      <a:pt x="49" y="34"/>
                    </a:cubicBezTo>
                    <a:cubicBezTo>
                      <a:pt x="29" y="50"/>
                      <a:pt x="29" y="50"/>
                      <a:pt x="29" y="50"/>
                    </a:cubicBezTo>
                    <a:cubicBezTo>
                      <a:pt x="26" y="53"/>
                      <a:pt x="22" y="52"/>
                      <a:pt x="19" y="49"/>
                    </a:cubicBezTo>
                    <a:cubicBezTo>
                      <a:pt x="2" y="29"/>
                      <a:pt x="2" y="29"/>
                      <a:pt x="2" y="29"/>
                    </a:cubicBezTo>
                    <a:cubicBezTo>
                      <a:pt x="0" y="26"/>
                      <a:pt x="0" y="22"/>
                      <a:pt x="3" y="19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910" name="Freeform 174"/>
              <p:cNvSpPr>
                <a:spLocks/>
              </p:cNvSpPr>
              <p:nvPr/>
            </p:nvSpPr>
            <p:spPr bwMode="auto">
              <a:xfrm>
                <a:off x="1528" y="1624"/>
                <a:ext cx="66" cy="66"/>
              </a:xfrm>
              <a:custGeom>
                <a:avLst/>
                <a:gdLst>
                  <a:gd name="T0" fmla="*/ 4 w 52"/>
                  <a:gd name="T1" fmla="*/ 19 h 52"/>
                  <a:gd name="T2" fmla="*/ 23 w 52"/>
                  <a:gd name="T3" fmla="*/ 2 h 52"/>
                  <a:gd name="T4" fmla="*/ 33 w 52"/>
                  <a:gd name="T5" fmla="*/ 3 h 52"/>
                  <a:gd name="T6" fmla="*/ 50 w 52"/>
                  <a:gd name="T7" fmla="*/ 23 h 52"/>
                  <a:gd name="T8" fmla="*/ 49 w 52"/>
                  <a:gd name="T9" fmla="*/ 33 h 52"/>
                  <a:gd name="T10" fmla="*/ 30 w 52"/>
                  <a:gd name="T11" fmla="*/ 49 h 52"/>
                  <a:gd name="T12" fmla="*/ 20 w 52"/>
                  <a:gd name="T13" fmla="*/ 49 h 52"/>
                  <a:gd name="T14" fmla="*/ 3 w 52"/>
                  <a:gd name="T15" fmla="*/ 29 h 52"/>
                  <a:gd name="T16" fmla="*/ 4 w 52"/>
                  <a:gd name="T17" fmla="*/ 19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2" h="52">
                    <a:moveTo>
                      <a:pt x="4" y="19"/>
                    </a:moveTo>
                    <a:cubicBezTo>
                      <a:pt x="23" y="2"/>
                      <a:pt x="23" y="2"/>
                      <a:pt x="23" y="2"/>
                    </a:cubicBezTo>
                    <a:cubicBezTo>
                      <a:pt x="26" y="0"/>
                      <a:pt x="30" y="0"/>
                      <a:pt x="33" y="3"/>
                    </a:cubicBezTo>
                    <a:cubicBezTo>
                      <a:pt x="50" y="23"/>
                      <a:pt x="50" y="23"/>
                      <a:pt x="50" y="23"/>
                    </a:cubicBezTo>
                    <a:cubicBezTo>
                      <a:pt x="52" y="26"/>
                      <a:pt x="52" y="30"/>
                      <a:pt x="49" y="33"/>
                    </a:cubicBezTo>
                    <a:cubicBezTo>
                      <a:pt x="30" y="49"/>
                      <a:pt x="30" y="49"/>
                      <a:pt x="30" y="49"/>
                    </a:cubicBezTo>
                    <a:cubicBezTo>
                      <a:pt x="27" y="52"/>
                      <a:pt x="22" y="52"/>
                      <a:pt x="20" y="49"/>
                    </a:cubicBezTo>
                    <a:cubicBezTo>
                      <a:pt x="3" y="29"/>
                      <a:pt x="3" y="29"/>
                      <a:pt x="3" y="29"/>
                    </a:cubicBezTo>
                    <a:cubicBezTo>
                      <a:pt x="0" y="26"/>
                      <a:pt x="1" y="21"/>
                      <a:pt x="4" y="19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911" name="Freeform 175"/>
              <p:cNvSpPr>
                <a:spLocks/>
              </p:cNvSpPr>
              <p:nvPr/>
            </p:nvSpPr>
            <p:spPr bwMode="auto">
              <a:xfrm>
                <a:off x="1577" y="1584"/>
                <a:ext cx="65" cy="66"/>
              </a:xfrm>
              <a:custGeom>
                <a:avLst/>
                <a:gdLst>
                  <a:gd name="T0" fmla="*/ 3 w 52"/>
                  <a:gd name="T1" fmla="*/ 19 h 52"/>
                  <a:gd name="T2" fmla="*/ 22 w 52"/>
                  <a:gd name="T3" fmla="*/ 2 h 52"/>
                  <a:gd name="T4" fmla="*/ 32 w 52"/>
                  <a:gd name="T5" fmla="*/ 3 h 52"/>
                  <a:gd name="T6" fmla="*/ 49 w 52"/>
                  <a:gd name="T7" fmla="*/ 23 h 52"/>
                  <a:gd name="T8" fmla="*/ 48 w 52"/>
                  <a:gd name="T9" fmla="*/ 33 h 52"/>
                  <a:gd name="T10" fmla="*/ 29 w 52"/>
                  <a:gd name="T11" fmla="*/ 50 h 52"/>
                  <a:gd name="T12" fmla="*/ 19 w 52"/>
                  <a:gd name="T13" fmla="*/ 49 h 52"/>
                  <a:gd name="T14" fmla="*/ 2 w 52"/>
                  <a:gd name="T15" fmla="*/ 29 h 52"/>
                  <a:gd name="T16" fmla="*/ 3 w 52"/>
                  <a:gd name="T17" fmla="*/ 19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2" h="52">
                    <a:moveTo>
                      <a:pt x="3" y="19"/>
                    </a:moveTo>
                    <a:cubicBezTo>
                      <a:pt x="22" y="2"/>
                      <a:pt x="22" y="2"/>
                      <a:pt x="22" y="2"/>
                    </a:cubicBezTo>
                    <a:cubicBezTo>
                      <a:pt x="25" y="0"/>
                      <a:pt x="30" y="0"/>
                      <a:pt x="32" y="3"/>
                    </a:cubicBezTo>
                    <a:cubicBezTo>
                      <a:pt x="49" y="23"/>
                      <a:pt x="49" y="23"/>
                      <a:pt x="49" y="23"/>
                    </a:cubicBezTo>
                    <a:cubicBezTo>
                      <a:pt x="52" y="26"/>
                      <a:pt x="51" y="31"/>
                      <a:pt x="48" y="33"/>
                    </a:cubicBezTo>
                    <a:cubicBezTo>
                      <a:pt x="29" y="50"/>
                      <a:pt x="29" y="50"/>
                      <a:pt x="29" y="50"/>
                    </a:cubicBezTo>
                    <a:cubicBezTo>
                      <a:pt x="26" y="52"/>
                      <a:pt x="21" y="52"/>
                      <a:pt x="19" y="49"/>
                    </a:cubicBezTo>
                    <a:cubicBezTo>
                      <a:pt x="2" y="29"/>
                      <a:pt x="2" y="29"/>
                      <a:pt x="2" y="29"/>
                    </a:cubicBezTo>
                    <a:cubicBezTo>
                      <a:pt x="0" y="26"/>
                      <a:pt x="0" y="21"/>
                      <a:pt x="3" y="19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912" name="Freeform 176"/>
              <p:cNvSpPr>
                <a:spLocks/>
              </p:cNvSpPr>
              <p:nvPr/>
            </p:nvSpPr>
            <p:spPr bwMode="auto">
              <a:xfrm>
                <a:off x="1623" y="1543"/>
                <a:ext cx="66" cy="67"/>
              </a:xfrm>
              <a:custGeom>
                <a:avLst/>
                <a:gdLst>
                  <a:gd name="T0" fmla="*/ 3 w 52"/>
                  <a:gd name="T1" fmla="*/ 19 h 53"/>
                  <a:gd name="T2" fmla="*/ 23 w 52"/>
                  <a:gd name="T3" fmla="*/ 3 h 53"/>
                  <a:gd name="T4" fmla="*/ 33 w 52"/>
                  <a:gd name="T5" fmla="*/ 4 h 53"/>
                  <a:gd name="T6" fmla="*/ 50 w 52"/>
                  <a:gd name="T7" fmla="*/ 24 h 53"/>
                  <a:gd name="T8" fmla="*/ 49 w 52"/>
                  <a:gd name="T9" fmla="*/ 34 h 53"/>
                  <a:gd name="T10" fmla="*/ 29 w 52"/>
                  <a:gd name="T11" fmla="*/ 50 h 53"/>
                  <a:gd name="T12" fmla="*/ 19 w 52"/>
                  <a:gd name="T13" fmla="*/ 49 h 53"/>
                  <a:gd name="T14" fmla="*/ 2 w 52"/>
                  <a:gd name="T15" fmla="*/ 29 h 53"/>
                  <a:gd name="T16" fmla="*/ 3 w 52"/>
                  <a:gd name="T17" fmla="*/ 19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2" h="53">
                    <a:moveTo>
                      <a:pt x="3" y="19"/>
                    </a:moveTo>
                    <a:cubicBezTo>
                      <a:pt x="23" y="3"/>
                      <a:pt x="23" y="3"/>
                      <a:pt x="23" y="3"/>
                    </a:cubicBezTo>
                    <a:cubicBezTo>
                      <a:pt x="26" y="0"/>
                      <a:pt x="30" y="1"/>
                      <a:pt x="33" y="4"/>
                    </a:cubicBezTo>
                    <a:cubicBezTo>
                      <a:pt x="50" y="24"/>
                      <a:pt x="50" y="24"/>
                      <a:pt x="50" y="24"/>
                    </a:cubicBezTo>
                    <a:cubicBezTo>
                      <a:pt x="52" y="27"/>
                      <a:pt x="52" y="31"/>
                      <a:pt x="49" y="34"/>
                    </a:cubicBezTo>
                    <a:cubicBezTo>
                      <a:pt x="29" y="50"/>
                      <a:pt x="29" y="50"/>
                      <a:pt x="29" y="50"/>
                    </a:cubicBezTo>
                    <a:cubicBezTo>
                      <a:pt x="26" y="53"/>
                      <a:pt x="22" y="52"/>
                      <a:pt x="19" y="49"/>
                    </a:cubicBezTo>
                    <a:cubicBezTo>
                      <a:pt x="2" y="29"/>
                      <a:pt x="2" y="29"/>
                      <a:pt x="2" y="29"/>
                    </a:cubicBezTo>
                    <a:cubicBezTo>
                      <a:pt x="0" y="26"/>
                      <a:pt x="0" y="22"/>
                      <a:pt x="3" y="19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913" name="Freeform 177"/>
              <p:cNvSpPr>
                <a:spLocks/>
              </p:cNvSpPr>
              <p:nvPr/>
            </p:nvSpPr>
            <p:spPr bwMode="auto">
              <a:xfrm>
                <a:off x="1670" y="1504"/>
                <a:ext cx="66" cy="66"/>
              </a:xfrm>
              <a:custGeom>
                <a:avLst/>
                <a:gdLst>
                  <a:gd name="T0" fmla="*/ 3 w 52"/>
                  <a:gd name="T1" fmla="*/ 19 h 52"/>
                  <a:gd name="T2" fmla="*/ 23 w 52"/>
                  <a:gd name="T3" fmla="*/ 2 h 52"/>
                  <a:gd name="T4" fmla="*/ 33 w 52"/>
                  <a:gd name="T5" fmla="*/ 3 h 52"/>
                  <a:gd name="T6" fmla="*/ 50 w 52"/>
                  <a:gd name="T7" fmla="*/ 23 h 52"/>
                  <a:gd name="T8" fmla="*/ 49 w 52"/>
                  <a:gd name="T9" fmla="*/ 33 h 52"/>
                  <a:gd name="T10" fmla="*/ 30 w 52"/>
                  <a:gd name="T11" fmla="*/ 49 h 52"/>
                  <a:gd name="T12" fmla="*/ 20 w 52"/>
                  <a:gd name="T13" fmla="*/ 49 h 52"/>
                  <a:gd name="T14" fmla="*/ 3 w 52"/>
                  <a:gd name="T15" fmla="*/ 29 h 52"/>
                  <a:gd name="T16" fmla="*/ 3 w 52"/>
                  <a:gd name="T17" fmla="*/ 19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2" h="52">
                    <a:moveTo>
                      <a:pt x="3" y="19"/>
                    </a:moveTo>
                    <a:cubicBezTo>
                      <a:pt x="23" y="2"/>
                      <a:pt x="23" y="2"/>
                      <a:pt x="23" y="2"/>
                    </a:cubicBezTo>
                    <a:cubicBezTo>
                      <a:pt x="26" y="0"/>
                      <a:pt x="30" y="0"/>
                      <a:pt x="33" y="3"/>
                    </a:cubicBezTo>
                    <a:cubicBezTo>
                      <a:pt x="50" y="23"/>
                      <a:pt x="50" y="23"/>
                      <a:pt x="50" y="23"/>
                    </a:cubicBezTo>
                    <a:cubicBezTo>
                      <a:pt x="52" y="26"/>
                      <a:pt x="52" y="30"/>
                      <a:pt x="49" y="33"/>
                    </a:cubicBezTo>
                    <a:cubicBezTo>
                      <a:pt x="30" y="49"/>
                      <a:pt x="30" y="49"/>
                      <a:pt x="30" y="49"/>
                    </a:cubicBezTo>
                    <a:cubicBezTo>
                      <a:pt x="27" y="52"/>
                      <a:pt x="22" y="52"/>
                      <a:pt x="20" y="49"/>
                    </a:cubicBezTo>
                    <a:cubicBezTo>
                      <a:pt x="3" y="29"/>
                      <a:pt x="3" y="29"/>
                      <a:pt x="3" y="29"/>
                    </a:cubicBezTo>
                    <a:cubicBezTo>
                      <a:pt x="0" y="26"/>
                      <a:pt x="1" y="21"/>
                      <a:pt x="3" y="19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914" name="Freeform 178"/>
              <p:cNvSpPr>
                <a:spLocks/>
              </p:cNvSpPr>
              <p:nvPr/>
            </p:nvSpPr>
            <p:spPr bwMode="auto">
              <a:xfrm>
                <a:off x="1717" y="1464"/>
                <a:ext cx="67" cy="66"/>
              </a:xfrm>
              <a:custGeom>
                <a:avLst/>
                <a:gdLst>
                  <a:gd name="T0" fmla="*/ 4 w 53"/>
                  <a:gd name="T1" fmla="*/ 19 h 52"/>
                  <a:gd name="T2" fmla="*/ 23 w 53"/>
                  <a:gd name="T3" fmla="*/ 2 h 52"/>
                  <a:gd name="T4" fmla="*/ 33 w 53"/>
                  <a:gd name="T5" fmla="*/ 3 h 52"/>
                  <a:gd name="T6" fmla="*/ 50 w 53"/>
                  <a:gd name="T7" fmla="*/ 23 h 52"/>
                  <a:gd name="T8" fmla="*/ 49 w 53"/>
                  <a:gd name="T9" fmla="*/ 33 h 52"/>
                  <a:gd name="T10" fmla="*/ 30 w 53"/>
                  <a:gd name="T11" fmla="*/ 50 h 52"/>
                  <a:gd name="T12" fmla="*/ 20 w 53"/>
                  <a:gd name="T13" fmla="*/ 49 h 52"/>
                  <a:gd name="T14" fmla="*/ 3 w 53"/>
                  <a:gd name="T15" fmla="*/ 29 h 52"/>
                  <a:gd name="T16" fmla="*/ 4 w 53"/>
                  <a:gd name="T17" fmla="*/ 19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3" h="52">
                    <a:moveTo>
                      <a:pt x="4" y="19"/>
                    </a:moveTo>
                    <a:cubicBezTo>
                      <a:pt x="23" y="2"/>
                      <a:pt x="23" y="2"/>
                      <a:pt x="23" y="2"/>
                    </a:cubicBezTo>
                    <a:cubicBezTo>
                      <a:pt x="26" y="0"/>
                      <a:pt x="31" y="0"/>
                      <a:pt x="33" y="3"/>
                    </a:cubicBezTo>
                    <a:cubicBezTo>
                      <a:pt x="50" y="23"/>
                      <a:pt x="50" y="23"/>
                      <a:pt x="50" y="23"/>
                    </a:cubicBezTo>
                    <a:cubicBezTo>
                      <a:pt x="53" y="26"/>
                      <a:pt x="52" y="31"/>
                      <a:pt x="49" y="33"/>
                    </a:cubicBezTo>
                    <a:cubicBezTo>
                      <a:pt x="30" y="50"/>
                      <a:pt x="30" y="50"/>
                      <a:pt x="30" y="50"/>
                    </a:cubicBezTo>
                    <a:cubicBezTo>
                      <a:pt x="27" y="52"/>
                      <a:pt x="22" y="52"/>
                      <a:pt x="20" y="49"/>
                    </a:cubicBezTo>
                    <a:cubicBezTo>
                      <a:pt x="3" y="29"/>
                      <a:pt x="3" y="29"/>
                      <a:pt x="3" y="29"/>
                    </a:cubicBezTo>
                    <a:cubicBezTo>
                      <a:pt x="0" y="26"/>
                      <a:pt x="1" y="21"/>
                      <a:pt x="4" y="19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915" name="Freeform 179"/>
              <p:cNvSpPr>
                <a:spLocks/>
              </p:cNvSpPr>
              <p:nvPr/>
            </p:nvSpPr>
            <p:spPr bwMode="auto">
              <a:xfrm>
                <a:off x="1765" y="1423"/>
                <a:ext cx="66" cy="67"/>
              </a:xfrm>
              <a:custGeom>
                <a:avLst/>
                <a:gdLst>
                  <a:gd name="T0" fmla="*/ 3 w 52"/>
                  <a:gd name="T1" fmla="*/ 19 h 53"/>
                  <a:gd name="T2" fmla="*/ 23 w 52"/>
                  <a:gd name="T3" fmla="*/ 3 h 53"/>
                  <a:gd name="T4" fmla="*/ 33 w 52"/>
                  <a:gd name="T5" fmla="*/ 4 h 53"/>
                  <a:gd name="T6" fmla="*/ 50 w 52"/>
                  <a:gd name="T7" fmla="*/ 24 h 53"/>
                  <a:gd name="T8" fmla="*/ 49 w 52"/>
                  <a:gd name="T9" fmla="*/ 34 h 53"/>
                  <a:gd name="T10" fmla="*/ 29 w 52"/>
                  <a:gd name="T11" fmla="*/ 50 h 53"/>
                  <a:gd name="T12" fmla="*/ 19 w 52"/>
                  <a:gd name="T13" fmla="*/ 49 h 53"/>
                  <a:gd name="T14" fmla="*/ 2 w 52"/>
                  <a:gd name="T15" fmla="*/ 29 h 53"/>
                  <a:gd name="T16" fmla="*/ 3 w 52"/>
                  <a:gd name="T17" fmla="*/ 19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2" h="53">
                    <a:moveTo>
                      <a:pt x="3" y="19"/>
                    </a:moveTo>
                    <a:cubicBezTo>
                      <a:pt x="23" y="3"/>
                      <a:pt x="23" y="3"/>
                      <a:pt x="23" y="3"/>
                    </a:cubicBezTo>
                    <a:cubicBezTo>
                      <a:pt x="26" y="0"/>
                      <a:pt x="30" y="1"/>
                      <a:pt x="33" y="4"/>
                    </a:cubicBezTo>
                    <a:cubicBezTo>
                      <a:pt x="50" y="24"/>
                      <a:pt x="50" y="24"/>
                      <a:pt x="50" y="24"/>
                    </a:cubicBezTo>
                    <a:cubicBezTo>
                      <a:pt x="52" y="27"/>
                      <a:pt x="52" y="31"/>
                      <a:pt x="49" y="34"/>
                    </a:cubicBezTo>
                    <a:cubicBezTo>
                      <a:pt x="29" y="50"/>
                      <a:pt x="29" y="50"/>
                      <a:pt x="29" y="50"/>
                    </a:cubicBezTo>
                    <a:cubicBezTo>
                      <a:pt x="26" y="53"/>
                      <a:pt x="22" y="52"/>
                      <a:pt x="19" y="49"/>
                    </a:cubicBezTo>
                    <a:cubicBezTo>
                      <a:pt x="2" y="29"/>
                      <a:pt x="2" y="29"/>
                      <a:pt x="2" y="29"/>
                    </a:cubicBezTo>
                    <a:cubicBezTo>
                      <a:pt x="0" y="26"/>
                      <a:pt x="0" y="22"/>
                      <a:pt x="3" y="19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916" name="Freeform 180"/>
              <p:cNvSpPr>
                <a:spLocks/>
              </p:cNvSpPr>
              <p:nvPr/>
            </p:nvSpPr>
            <p:spPr bwMode="auto">
              <a:xfrm>
                <a:off x="1812" y="1384"/>
                <a:ext cx="65" cy="66"/>
              </a:xfrm>
              <a:custGeom>
                <a:avLst/>
                <a:gdLst>
                  <a:gd name="T0" fmla="*/ 4 w 52"/>
                  <a:gd name="T1" fmla="*/ 19 h 52"/>
                  <a:gd name="T2" fmla="*/ 23 w 52"/>
                  <a:gd name="T3" fmla="*/ 2 h 52"/>
                  <a:gd name="T4" fmla="*/ 33 w 52"/>
                  <a:gd name="T5" fmla="*/ 3 h 52"/>
                  <a:gd name="T6" fmla="*/ 50 w 52"/>
                  <a:gd name="T7" fmla="*/ 23 h 52"/>
                  <a:gd name="T8" fmla="*/ 49 w 52"/>
                  <a:gd name="T9" fmla="*/ 33 h 52"/>
                  <a:gd name="T10" fmla="*/ 30 w 52"/>
                  <a:gd name="T11" fmla="*/ 49 h 52"/>
                  <a:gd name="T12" fmla="*/ 20 w 52"/>
                  <a:gd name="T13" fmla="*/ 49 h 52"/>
                  <a:gd name="T14" fmla="*/ 3 w 52"/>
                  <a:gd name="T15" fmla="*/ 29 h 52"/>
                  <a:gd name="T16" fmla="*/ 4 w 52"/>
                  <a:gd name="T17" fmla="*/ 19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2" h="52">
                    <a:moveTo>
                      <a:pt x="4" y="19"/>
                    </a:moveTo>
                    <a:cubicBezTo>
                      <a:pt x="23" y="2"/>
                      <a:pt x="23" y="2"/>
                      <a:pt x="23" y="2"/>
                    </a:cubicBezTo>
                    <a:cubicBezTo>
                      <a:pt x="26" y="0"/>
                      <a:pt x="30" y="0"/>
                      <a:pt x="33" y="3"/>
                    </a:cubicBezTo>
                    <a:cubicBezTo>
                      <a:pt x="50" y="23"/>
                      <a:pt x="50" y="23"/>
                      <a:pt x="50" y="23"/>
                    </a:cubicBezTo>
                    <a:cubicBezTo>
                      <a:pt x="52" y="26"/>
                      <a:pt x="52" y="30"/>
                      <a:pt x="49" y="33"/>
                    </a:cubicBezTo>
                    <a:cubicBezTo>
                      <a:pt x="30" y="49"/>
                      <a:pt x="30" y="49"/>
                      <a:pt x="30" y="49"/>
                    </a:cubicBezTo>
                    <a:cubicBezTo>
                      <a:pt x="27" y="52"/>
                      <a:pt x="22" y="52"/>
                      <a:pt x="20" y="49"/>
                    </a:cubicBezTo>
                    <a:cubicBezTo>
                      <a:pt x="3" y="29"/>
                      <a:pt x="3" y="29"/>
                      <a:pt x="3" y="29"/>
                    </a:cubicBezTo>
                    <a:cubicBezTo>
                      <a:pt x="0" y="26"/>
                      <a:pt x="1" y="21"/>
                      <a:pt x="4" y="19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917" name="Freeform 181"/>
              <p:cNvSpPr>
                <a:spLocks/>
              </p:cNvSpPr>
              <p:nvPr/>
            </p:nvSpPr>
            <p:spPr bwMode="auto">
              <a:xfrm>
                <a:off x="1858" y="1344"/>
                <a:ext cx="67" cy="65"/>
              </a:xfrm>
              <a:custGeom>
                <a:avLst/>
                <a:gdLst>
                  <a:gd name="T0" fmla="*/ 4 w 53"/>
                  <a:gd name="T1" fmla="*/ 19 h 52"/>
                  <a:gd name="T2" fmla="*/ 23 w 53"/>
                  <a:gd name="T3" fmla="*/ 2 h 52"/>
                  <a:gd name="T4" fmla="*/ 33 w 53"/>
                  <a:gd name="T5" fmla="*/ 3 h 52"/>
                  <a:gd name="T6" fmla="*/ 50 w 53"/>
                  <a:gd name="T7" fmla="*/ 23 h 52"/>
                  <a:gd name="T8" fmla="*/ 49 w 53"/>
                  <a:gd name="T9" fmla="*/ 33 h 52"/>
                  <a:gd name="T10" fmla="*/ 30 w 53"/>
                  <a:gd name="T11" fmla="*/ 50 h 52"/>
                  <a:gd name="T12" fmla="*/ 20 w 53"/>
                  <a:gd name="T13" fmla="*/ 49 h 52"/>
                  <a:gd name="T14" fmla="*/ 3 w 53"/>
                  <a:gd name="T15" fmla="*/ 29 h 52"/>
                  <a:gd name="T16" fmla="*/ 4 w 53"/>
                  <a:gd name="T17" fmla="*/ 19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3" h="52">
                    <a:moveTo>
                      <a:pt x="4" y="19"/>
                    </a:moveTo>
                    <a:cubicBezTo>
                      <a:pt x="23" y="2"/>
                      <a:pt x="23" y="2"/>
                      <a:pt x="23" y="2"/>
                    </a:cubicBezTo>
                    <a:cubicBezTo>
                      <a:pt x="26" y="0"/>
                      <a:pt x="31" y="0"/>
                      <a:pt x="33" y="3"/>
                    </a:cubicBezTo>
                    <a:cubicBezTo>
                      <a:pt x="50" y="23"/>
                      <a:pt x="50" y="23"/>
                      <a:pt x="50" y="23"/>
                    </a:cubicBezTo>
                    <a:cubicBezTo>
                      <a:pt x="53" y="26"/>
                      <a:pt x="52" y="31"/>
                      <a:pt x="49" y="33"/>
                    </a:cubicBezTo>
                    <a:cubicBezTo>
                      <a:pt x="30" y="50"/>
                      <a:pt x="30" y="50"/>
                      <a:pt x="30" y="50"/>
                    </a:cubicBezTo>
                    <a:cubicBezTo>
                      <a:pt x="27" y="52"/>
                      <a:pt x="22" y="52"/>
                      <a:pt x="20" y="49"/>
                    </a:cubicBezTo>
                    <a:cubicBezTo>
                      <a:pt x="3" y="29"/>
                      <a:pt x="3" y="29"/>
                      <a:pt x="3" y="29"/>
                    </a:cubicBezTo>
                    <a:cubicBezTo>
                      <a:pt x="0" y="26"/>
                      <a:pt x="1" y="21"/>
                      <a:pt x="4" y="19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918" name="Freeform 182"/>
              <p:cNvSpPr>
                <a:spLocks/>
              </p:cNvSpPr>
              <p:nvPr/>
            </p:nvSpPr>
            <p:spPr bwMode="auto">
              <a:xfrm>
                <a:off x="1906" y="1303"/>
                <a:ext cx="66" cy="67"/>
              </a:xfrm>
              <a:custGeom>
                <a:avLst/>
                <a:gdLst>
                  <a:gd name="T0" fmla="*/ 3 w 52"/>
                  <a:gd name="T1" fmla="*/ 19 h 53"/>
                  <a:gd name="T2" fmla="*/ 23 w 52"/>
                  <a:gd name="T3" fmla="*/ 3 h 53"/>
                  <a:gd name="T4" fmla="*/ 33 w 52"/>
                  <a:gd name="T5" fmla="*/ 4 h 53"/>
                  <a:gd name="T6" fmla="*/ 50 w 52"/>
                  <a:gd name="T7" fmla="*/ 24 h 53"/>
                  <a:gd name="T8" fmla="*/ 49 w 52"/>
                  <a:gd name="T9" fmla="*/ 34 h 53"/>
                  <a:gd name="T10" fmla="*/ 29 w 52"/>
                  <a:gd name="T11" fmla="*/ 50 h 53"/>
                  <a:gd name="T12" fmla="*/ 19 w 52"/>
                  <a:gd name="T13" fmla="*/ 49 h 53"/>
                  <a:gd name="T14" fmla="*/ 2 w 52"/>
                  <a:gd name="T15" fmla="*/ 29 h 53"/>
                  <a:gd name="T16" fmla="*/ 3 w 52"/>
                  <a:gd name="T17" fmla="*/ 19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2" h="53">
                    <a:moveTo>
                      <a:pt x="3" y="19"/>
                    </a:moveTo>
                    <a:cubicBezTo>
                      <a:pt x="23" y="3"/>
                      <a:pt x="23" y="3"/>
                      <a:pt x="23" y="3"/>
                    </a:cubicBezTo>
                    <a:cubicBezTo>
                      <a:pt x="26" y="0"/>
                      <a:pt x="30" y="1"/>
                      <a:pt x="33" y="4"/>
                    </a:cubicBezTo>
                    <a:cubicBezTo>
                      <a:pt x="50" y="24"/>
                      <a:pt x="50" y="24"/>
                      <a:pt x="50" y="24"/>
                    </a:cubicBezTo>
                    <a:cubicBezTo>
                      <a:pt x="52" y="27"/>
                      <a:pt x="52" y="31"/>
                      <a:pt x="49" y="34"/>
                    </a:cubicBezTo>
                    <a:cubicBezTo>
                      <a:pt x="29" y="50"/>
                      <a:pt x="29" y="50"/>
                      <a:pt x="29" y="50"/>
                    </a:cubicBezTo>
                    <a:cubicBezTo>
                      <a:pt x="26" y="53"/>
                      <a:pt x="22" y="52"/>
                      <a:pt x="19" y="49"/>
                    </a:cubicBezTo>
                    <a:cubicBezTo>
                      <a:pt x="2" y="29"/>
                      <a:pt x="2" y="29"/>
                      <a:pt x="2" y="29"/>
                    </a:cubicBezTo>
                    <a:cubicBezTo>
                      <a:pt x="0" y="26"/>
                      <a:pt x="0" y="22"/>
                      <a:pt x="3" y="19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919" name="Freeform 183"/>
              <p:cNvSpPr>
                <a:spLocks/>
              </p:cNvSpPr>
              <p:nvPr/>
            </p:nvSpPr>
            <p:spPr bwMode="auto">
              <a:xfrm>
                <a:off x="1498" y="1728"/>
                <a:ext cx="66" cy="67"/>
              </a:xfrm>
              <a:custGeom>
                <a:avLst/>
                <a:gdLst>
                  <a:gd name="T0" fmla="*/ 3 w 52"/>
                  <a:gd name="T1" fmla="*/ 19 h 53"/>
                  <a:gd name="T2" fmla="*/ 22 w 52"/>
                  <a:gd name="T3" fmla="*/ 3 h 53"/>
                  <a:gd name="T4" fmla="*/ 32 w 52"/>
                  <a:gd name="T5" fmla="*/ 4 h 53"/>
                  <a:gd name="T6" fmla="*/ 49 w 52"/>
                  <a:gd name="T7" fmla="*/ 24 h 53"/>
                  <a:gd name="T8" fmla="*/ 49 w 52"/>
                  <a:gd name="T9" fmla="*/ 34 h 53"/>
                  <a:gd name="T10" fmla="*/ 29 w 52"/>
                  <a:gd name="T11" fmla="*/ 50 h 53"/>
                  <a:gd name="T12" fmla="*/ 19 w 52"/>
                  <a:gd name="T13" fmla="*/ 49 h 53"/>
                  <a:gd name="T14" fmla="*/ 2 w 52"/>
                  <a:gd name="T15" fmla="*/ 29 h 53"/>
                  <a:gd name="T16" fmla="*/ 3 w 52"/>
                  <a:gd name="T17" fmla="*/ 19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2" h="53">
                    <a:moveTo>
                      <a:pt x="3" y="19"/>
                    </a:moveTo>
                    <a:cubicBezTo>
                      <a:pt x="22" y="3"/>
                      <a:pt x="22" y="3"/>
                      <a:pt x="22" y="3"/>
                    </a:cubicBezTo>
                    <a:cubicBezTo>
                      <a:pt x="25" y="0"/>
                      <a:pt x="30" y="1"/>
                      <a:pt x="32" y="4"/>
                    </a:cubicBezTo>
                    <a:cubicBezTo>
                      <a:pt x="49" y="24"/>
                      <a:pt x="49" y="24"/>
                      <a:pt x="49" y="24"/>
                    </a:cubicBezTo>
                    <a:cubicBezTo>
                      <a:pt x="52" y="27"/>
                      <a:pt x="52" y="31"/>
                      <a:pt x="49" y="34"/>
                    </a:cubicBezTo>
                    <a:cubicBezTo>
                      <a:pt x="29" y="50"/>
                      <a:pt x="29" y="50"/>
                      <a:pt x="29" y="50"/>
                    </a:cubicBezTo>
                    <a:cubicBezTo>
                      <a:pt x="26" y="53"/>
                      <a:pt x="22" y="52"/>
                      <a:pt x="19" y="49"/>
                    </a:cubicBezTo>
                    <a:cubicBezTo>
                      <a:pt x="2" y="29"/>
                      <a:pt x="2" y="29"/>
                      <a:pt x="2" y="29"/>
                    </a:cubicBezTo>
                    <a:cubicBezTo>
                      <a:pt x="0" y="26"/>
                      <a:pt x="0" y="22"/>
                      <a:pt x="3" y="19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920" name="Freeform 184"/>
              <p:cNvSpPr>
                <a:spLocks/>
              </p:cNvSpPr>
              <p:nvPr/>
            </p:nvSpPr>
            <p:spPr bwMode="auto">
              <a:xfrm>
                <a:off x="1545" y="1689"/>
                <a:ext cx="66" cy="66"/>
              </a:xfrm>
              <a:custGeom>
                <a:avLst/>
                <a:gdLst>
                  <a:gd name="T0" fmla="*/ 3 w 52"/>
                  <a:gd name="T1" fmla="*/ 19 h 52"/>
                  <a:gd name="T2" fmla="*/ 23 w 52"/>
                  <a:gd name="T3" fmla="*/ 2 h 52"/>
                  <a:gd name="T4" fmla="*/ 33 w 52"/>
                  <a:gd name="T5" fmla="*/ 3 h 52"/>
                  <a:gd name="T6" fmla="*/ 50 w 52"/>
                  <a:gd name="T7" fmla="*/ 23 h 52"/>
                  <a:gd name="T8" fmla="*/ 49 w 52"/>
                  <a:gd name="T9" fmla="*/ 33 h 52"/>
                  <a:gd name="T10" fmla="*/ 29 w 52"/>
                  <a:gd name="T11" fmla="*/ 50 h 52"/>
                  <a:gd name="T12" fmla="*/ 19 w 52"/>
                  <a:gd name="T13" fmla="*/ 49 h 52"/>
                  <a:gd name="T14" fmla="*/ 3 w 52"/>
                  <a:gd name="T15" fmla="*/ 29 h 52"/>
                  <a:gd name="T16" fmla="*/ 3 w 52"/>
                  <a:gd name="T17" fmla="*/ 19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2" h="52">
                    <a:moveTo>
                      <a:pt x="3" y="19"/>
                    </a:moveTo>
                    <a:cubicBezTo>
                      <a:pt x="23" y="2"/>
                      <a:pt x="23" y="2"/>
                      <a:pt x="23" y="2"/>
                    </a:cubicBezTo>
                    <a:cubicBezTo>
                      <a:pt x="26" y="0"/>
                      <a:pt x="30" y="0"/>
                      <a:pt x="33" y="3"/>
                    </a:cubicBezTo>
                    <a:cubicBezTo>
                      <a:pt x="50" y="23"/>
                      <a:pt x="50" y="23"/>
                      <a:pt x="50" y="23"/>
                    </a:cubicBezTo>
                    <a:cubicBezTo>
                      <a:pt x="52" y="26"/>
                      <a:pt x="52" y="31"/>
                      <a:pt x="49" y="33"/>
                    </a:cubicBezTo>
                    <a:cubicBezTo>
                      <a:pt x="29" y="50"/>
                      <a:pt x="29" y="50"/>
                      <a:pt x="29" y="50"/>
                    </a:cubicBezTo>
                    <a:cubicBezTo>
                      <a:pt x="27" y="52"/>
                      <a:pt x="22" y="52"/>
                      <a:pt x="19" y="49"/>
                    </a:cubicBezTo>
                    <a:cubicBezTo>
                      <a:pt x="3" y="29"/>
                      <a:pt x="3" y="29"/>
                      <a:pt x="3" y="29"/>
                    </a:cubicBezTo>
                    <a:cubicBezTo>
                      <a:pt x="0" y="26"/>
                      <a:pt x="0" y="21"/>
                      <a:pt x="3" y="19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921" name="Freeform 185"/>
              <p:cNvSpPr>
                <a:spLocks/>
              </p:cNvSpPr>
              <p:nvPr/>
            </p:nvSpPr>
            <p:spPr bwMode="auto">
              <a:xfrm>
                <a:off x="1592" y="1648"/>
                <a:ext cx="67" cy="66"/>
              </a:xfrm>
              <a:custGeom>
                <a:avLst/>
                <a:gdLst>
                  <a:gd name="T0" fmla="*/ 4 w 53"/>
                  <a:gd name="T1" fmla="*/ 19 h 52"/>
                  <a:gd name="T2" fmla="*/ 23 w 53"/>
                  <a:gd name="T3" fmla="*/ 3 h 52"/>
                  <a:gd name="T4" fmla="*/ 33 w 53"/>
                  <a:gd name="T5" fmla="*/ 3 h 52"/>
                  <a:gd name="T6" fmla="*/ 50 w 53"/>
                  <a:gd name="T7" fmla="*/ 23 h 52"/>
                  <a:gd name="T8" fmla="*/ 49 w 53"/>
                  <a:gd name="T9" fmla="*/ 33 h 52"/>
                  <a:gd name="T10" fmla="*/ 30 w 53"/>
                  <a:gd name="T11" fmla="*/ 50 h 52"/>
                  <a:gd name="T12" fmla="*/ 20 w 53"/>
                  <a:gd name="T13" fmla="*/ 49 h 52"/>
                  <a:gd name="T14" fmla="*/ 3 w 53"/>
                  <a:gd name="T15" fmla="*/ 29 h 52"/>
                  <a:gd name="T16" fmla="*/ 4 w 53"/>
                  <a:gd name="T17" fmla="*/ 19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3" h="52">
                    <a:moveTo>
                      <a:pt x="4" y="19"/>
                    </a:moveTo>
                    <a:cubicBezTo>
                      <a:pt x="23" y="3"/>
                      <a:pt x="23" y="3"/>
                      <a:pt x="23" y="3"/>
                    </a:cubicBezTo>
                    <a:cubicBezTo>
                      <a:pt x="26" y="0"/>
                      <a:pt x="31" y="0"/>
                      <a:pt x="33" y="3"/>
                    </a:cubicBezTo>
                    <a:cubicBezTo>
                      <a:pt x="50" y="23"/>
                      <a:pt x="50" y="23"/>
                      <a:pt x="50" y="23"/>
                    </a:cubicBezTo>
                    <a:cubicBezTo>
                      <a:pt x="53" y="26"/>
                      <a:pt x="52" y="31"/>
                      <a:pt x="49" y="33"/>
                    </a:cubicBezTo>
                    <a:cubicBezTo>
                      <a:pt x="30" y="50"/>
                      <a:pt x="30" y="50"/>
                      <a:pt x="30" y="50"/>
                    </a:cubicBezTo>
                    <a:cubicBezTo>
                      <a:pt x="27" y="52"/>
                      <a:pt x="22" y="52"/>
                      <a:pt x="20" y="49"/>
                    </a:cubicBezTo>
                    <a:cubicBezTo>
                      <a:pt x="3" y="29"/>
                      <a:pt x="3" y="29"/>
                      <a:pt x="3" y="29"/>
                    </a:cubicBezTo>
                    <a:cubicBezTo>
                      <a:pt x="0" y="26"/>
                      <a:pt x="1" y="22"/>
                      <a:pt x="4" y="19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922" name="Freeform 186"/>
              <p:cNvSpPr>
                <a:spLocks/>
              </p:cNvSpPr>
              <p:nvPr/>
            </p:nvSpPr>
            <p:spPr bwMode="auto">
              <a:xfrm>
                <a:off x="1640" y="1608"/>
                <a:ext cx="65" cy="67"/>
              </a:xfrm>
              <a:custGeom>
                <a:avLst/>
                <a:gdLst>
                  <a:gd name="T0" fmla="*/ 3 w 52"/>
                  <a:gd name="T1" fmla="*/ 19 h 53"/>
                  <a:gd name="T2" fmla="*/ 22 w 52"/>
                  <a:gd name="T3" fmla="*/ 3 h 53"/>
                  <a:gd name="T4" fmla="*/ 32 w 52"/>
                  <a:gd name="T5" fmla="*/ 4 h 53"/>
                  <a:gd name="T6" fmla="*/ 49 w 52"/>
                  <a:gd name="T7" fmla="*/ 24 h 53"/>
                  <a:gd name="T8" fmla="*/ 49 w 52"/>
                  <a:gd name="T9" fmla="*/ 34 h 53"/>
                  <a:gd name="T10" fmla="*/ 29 w 52"/>
                  <a:gd name="T11" fmla="*/ 50 h 53"/>
                  <a:gd name="T12" fmla="*/ 19 w 52"/>
                  <a:gd name="T13" fmla="*/ 49 h 53"/>
                  <a:gd name="T14" fmla="*/ 2 w 52"/>
                  <a:gd name="T15" fmla="*/ 29 h 53"/>
                  <a:gd name="T16" fmla="*/ 3 w 52"/>
                  <a:gd name="T17" fmla="*/ 19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2" h="53">
                    <a:moveTo>
                      <a:pt x="3" y="19"/>
                    </a:moveTo>
                    <a:cubicBezTo>
                      <a:pt x="22" y="3"/>
                      <a:pt x="22" y="3"/>
                      <a:pt x="22" y="3"/>
                    </a:cubicBezTo>
                    <a:cubicBezTo>
                      <a:pt x="25" y="0"/>
                      <a:pt x="30" y="1"/>
                      <a:pt x="32" y="4"/>
                    </a:cubicBezTo>
                    <a:cubicBezTo>
                      <a:pt x="49" y="24"/>
                      <a:pt x="49" y="24"/>
                      <a:pt x="49" y="24"/>
                    </a:cubicBezTo>
                    <a:cubicBezTo>
                      <a:pt x="52" y="27"/>
                      <a:pt x="52" y="31"/>
                      <a:pt x="49" y="34"/>
                    </a:cubicBezTo>
                    <a:cubicBezTo>
                      <a:pt x="29" y="50"/>
                      <a:pt x="29" y="50"/>
                      <a:pt x="29" y="50"/>
                    </a:cubicBezTo>
                    <a:cubicBezTo>
                      <a:pt x="26" y="53"/>
                      <a:pt x="22" y="52"/>
                      <a:pt x="19" y="49"/>
                    </a:cubicBezTo>
                    <a:cubicBezTo>
                      <a:pt x="2" y="29"/>
                      <a:pt x="2" y="29"/>
                      <a:pt x="2" y="29"/>
                    </a:cubicBezTo>
                    <a:cubicBezTo>
                      <a:pt x="0" y="26"/>
                      <a:pt x="0" y="22"/>
                      <a:pt x="3" y="19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923" name="Freeform 187"/>
              <p:cNvSpPr>
                <a:spLocks/>
              </p:cNvSpPr>
              <p:nvPr/>
            </p:nvSpPr>
            <p:spPr bwMode="auto">
              <a:xfrm>
                <a:off x="1686" y="1569"/>
                <a:ext cx="66" cy="65"/>
              </a:xfrm>
              <a:custGeom>
                <a:avLst/>
                <a:gdLst>
                  <a:gd name="T0" fmla="*/ 3 w 52"/>
                  <a:gd name="T1" fmla="*/ 19 h 52"/>
                  <a:gd name="T2" fmla="*/ 23 w 52"/>
                  <a:gd name="T3" fmla="*/ 2 h 52"/>
                  <a:gd name="T4" fmla="*/ 33 w 52"/>
                  <a:gd name="T5" fmla="*/ 3 h 52"/>
                  <a:gd name="T6" fmla="*/ 50 w 52"/>
                  <a:gd name="T7" fmla="*/ 23 h 52"/>
                  <a:gd name="T8" fmla="*/ 49 w 52"/>
                  <a:gd name="T9" fmla="*/ 33 h 52"/>
                  <a:gd name="T10" fmla="*/ 29 w 52"/>
                  <a:gd name="T11" fmla="*/ 50 h 52"/>
                  <a:gd name="T12" fmla="*/ 19 w 52"/>
                  <a:gd name="T13" fmla="*/ 49 h 52"/>
                  <a:gd name="T14" fmla="*/ 3 w 52"/>
                  <a:gd name="T15" fmla="*/ 29 h 52"/>
                  <a:gd name="T16" fmla="*/ 3 w 52"/>
                  <a:gd name="T17" fmla="*/ 19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2" h="52">
                    <a:moveTo>
                      <a:pt x="3" y="19"/>
                    </a:moveTo>
                    <a:cubicBezTo>
                      <a:pt x="23" y="2"/>
                      <a:pt x="23" y="2"/>
                      <a:pt x="23" y="2"/>
                    </a:cubicBezTo>
                    <a:cubicBezTo>
                      <a:pt x="26" y="0"/>
                      <a:pt x="30" y="0"/>
                      <a:pt x="33" y="3"/>
                    </a:cubicBezTo>
                    <a:cubicBezTo>
                      <a:pt x="50" y="23"/>
                      <a:pt x="50" y="23"/>
                      <a:pt x="50" y="23"/>
                    </a:cubicBezTo>
                    <a:cubicBezTo>
                      <a:pt x="52" y="26"/>
                      <a:pt x="52" y="31"/>
                      <a:pt x="49" y="33"/>
                    </a:cubicBezTo>
                    <a:cubicBezTo>
                      <a:pt x="29" y="50"/>
                      <a:pt x="29" y="50"/>
                      <a:pt x="29" y="50"/>
                    </a:cubicBezTo>
                    <a:cubicBezTo>
                      <a:pt x="26" y="52"/>
                      <a:pt x="22" y="52"/>
                      <a:pt x="19" y="49"/>
                    </a:cubicBezTo>
                    <a:cubicBezTo>
                      <a:pt x="3" y="29"/>
                      <a:pt x="3" y="29"/>
                      <a:pt x="3" y="29"/>
                    </a:cubicBezTo>
                    <a:cubicBezTo>
                      <a:pt x="0" y="26"/>
                      <a:pt x="0" y="21"/>
                      <a:pt x="3" y="19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924" name="Freeform 188"/>
              <p:cNvSpPr>
                <a:spLocks/>
              </p:cNvSpPr>
              <p:nvPr/>
            </p:nvSpPr>
            <p:spPr bwMode="auto">
              <a:xfrm>
                <a:off x="1733" y="1528"/>
                <a:ext cx="67" cy="66"/>
              </a:xfrm>
              <a:custGeom>
                <a:avLst/>
                <a:gdLst>
                  <a:gd name="T0" fmla="*/ 4 w 53"/>
                  <a:gd name="T1" fmla="*/ 19 h 52"/>
                  <a:gd name="T2" fmla="*/ 23 w 53"/>
                  <a:gd name="T3" fmla="*/ 3 h 52"/>
                  <a:gd name="T4" fmla="*/ 33 w 53"/>
                  <a:gd name="T5" fmla="*/ 3 h 52"/>
                  <a:gd name="T6" fmla="*/ 50 w 53"/>
                  <a:gd name="T7" fmla="*/ 23 h 52"/>
                  <a:gd name="T8" fmla="*/ 49 w 53"/>
                  <a:gd name="T9" fmla="*/ 33 h 52"/>
                  <a:gd name="T10" fmla="*/ 30 w 53"/>
                  <a:gd name="T11" fmla="*/ 50 h 52"/>
                  <a:gd name="T12" fmla="*/ 20 w 53"/>
                  <a:gd name="T13" fmla="*/ 49 h 52"/>
                  <a:gd name="T14" fmla="*/ 3 w 53"/>
                  <a:gd name="T15" fmla="*/ 29 h 52"/>
                  <a:gd name="T16" fmla="*/ 4 w 53"/>
                  <a:gd name="T17" fmla="*/ 19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3" h="52">
                    <a:moveTo>
                      <a:pt x="4" y="19"/>
                    </a:moveTo>
                    <a:cubicBezTo>
                      <a:pt x="23" y="3"/>
                      <a:pt x="23" y="3"/>
                      <a:pt x="23" y="3"/>
                    </a:cubicBezTo>
                    <a:cubicBezTo>
                      <a:pt x="26" y="0"/>
                      <a:pt x="31" y="0"/>
                      <a:pt x="33" y="3"/>
                    </a:cubicBezTo>
                    <a:cubicBezTo>
                      <a:pt x="50" y="23"/>
                      <a:pt x="50" y="23"/>
                      <a:pt x="50" y="23"/>
                    </a:cubicBezTo>
                    <a:cubicBezTo>
                      <a:pt x="53" y="26"/>
                      <a:pt x="52" y="31"/>
                      <a:pt x="49" y="33"/>
                    </a:cubicBezTo>
                    <a:cubicBezTo>
                      <a:pt x="30" y="50"/>
                      <a:pt x="30" y="50"/>
                      <a:pt x="30" y="50"/>
                    </a:cubicBezTo>
                    <a:cubicBezTo>
                      <a:pt x="27" y="52"/>
                      <a:pt x="22" y="52"/>
                      <a:pt x="20" y="49"/>
                    </a:cubicBezTo>
                    <a:cubicBezTo>
                      <a:pt x="3" y="29"/>
                      <a:pt x="3" y="29"/>
                      <a:pt x="3" y="29"/>
                    </a:cubicBezTo>
                    <a:cubicBezTo>
                      <a:pt x="0" y="26"/>
                      <a:pt x="1" y="22"/>
                      <a:pt x="4" y="19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925" name="Freeform 189"/>
              <p:cNvSpPr>
                <a:spLocks/>
              </p:cNvSpPr>
              <p:nvPr/>
            </p:nvSpPr>
            <p:spPr bwMode="auto">
              <a:xfrm>
                <a:off x="1781" y="1488"/>
                <a:ext cx="66" cy="67"/>
              </a:xfrm>
              <a:custGeom>
                <a:avLst/>
                <a:gdLst>
                  <a:gd name="T0" fmla="*/ 3 w 52"/>
                  <a:gd name="T1" fmla="*/ 19 h 53"/>
                  <a:gd name="T2" fmla="*/ 22 w 52"/>
                  <a:gd name="T3" fmla="*/ 3 h 53"/>
                  <a:gd name="T4" fmla="*/ 32 w 52"/>
                  <a:gd name="T5" fmla="*/ 4 h 53"/>
                  <a:gd name="T6" fmla="*/ 49 w 52"/>
                  <a:gd name="T7" fmla="*/ 24 h 53"/>
                  <a:gd name="T8" fmla="*/ 49 w 52"/>
                  <a:gd name="T9" fmla="*/ 34 h 53"/>
                  <a:gd name="T10" fmla="*/ 29 w 52"/>
                  <a:gd name="T11" fmla="*/ 50 h 53"/>
                  <a:gd name="T12" fmla="*/ 19 w 52"/>
                  <a:gd name="T13" fmla="*/ 49 h 53"/>
                  <a:gd name="T14" fmla="*/ 2 w 52"/>
                  <a:gd name="T15" fmla="*/ 29 h 53"/>
                  <a:gd name="T16" fmla="*/ 3 w 52"/>
                  <a:gd name="T17" fmla="*/ 19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2" h="53">
                    <a:moveTo>
                      <a:pt x="3" y="19"/>
                    </a:moveTo>
                    <a:cubicBezTo>
                      <a:pt x="22" y="3"/>
                      <a:pt x="22" y="3"/>
                      <a:pt x="22" y="3"/>
                    </a:cubicBezTo>
                    <a:cubicBezTo>
                      <a:pt x="25" y="0"/>
                      <a:pt x="30" y="1"/>
                      <a:pt x="32" y="4"/>
                    </a:cubicBezTo>
                    <a:cubicBezTo>
                      <a:pt x="49" y="24"/>
                      <a:pt x="49" y="24"/>
                      <a:pt x="49" y="24"/>
                    </a:cubicBezTo>
                    <a:cubicBezTo>
                      <a:pt x="52" y="27"/>
                      <a:pt x="52" y="31"/>
                      <a:pt x="49" y="34"/>
                    </a:cubicBezTo>
                    <a:cubicBezTo>
                      <a:pt x="29" y="50"/>
                      <a:pt x="29" y="50"/>
                      <a:pt x="29" y="50"/>
                    </a:cubicBezTo>
                    <a:cubicBezTo>
                      <a:pt x="26" y="53"/>
                      <a:pt x="22" y="52"/>
                      <a:pt x="19" y="49"/>
                    </a:cubicBezTo>
                    <a:cubicBezTo>
                      <a:pt x="2" y="29"/>
                      <a:pt x="2" y="29"/>
                      <a:pt x="2" y="29"/>
                    </a:cubicBezTo>
                    <a:cubicBezTo>
                      <a:pt x="0" y="26"/>
                      <a:pt x="0" y="22"/>
                      <a:pt x="3" y="19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926" name="Freeform 190"/>
              <p:cNvSpPr>
                <a:spLocks/>
              </p:cNvSpPr>
              <p:nvPr/>
            </p:nvSpPr>
            <p:spPr bwMode="auto">
              <a:xfrm>
                <a:off x="1828" y="1449"/>
                <a:ext cx="66" cy="65"/>
              </a:xfrm>
              <a:custGeom>
                <a:avLst/>
                <a:gdLst>
                  <a:gd name="T0" fmla="*/ 3 w 52"/>
                  <a:gd name="T1" fmla="*/ 19 h 52"/>
                  <a:gd name="T2" fmla="*/ 23 w 52"/>
                  <a:gd name="T3" fmla="*/ 2 h 52"/>
                  <a:gd name="T4" fmla="*/ 33 w 52"/>
                  <a:gd name="T5" fmla="*/ 3 h 52"/>
                  <a:gd name="T6" fmla="*/ 50 w 52"/>
                  <a:gd name="T7" fmla="*/ 23 h 52"/>
                  <a:gd name="T8" fmla="*/ 49 w 52"/>
                  <a:gd name="T9" fmla="*/ 33 h 52"/>
                  <a:gd name="T10" fmla="*/ 29 w 52"/>
                  <a:gd name="T11" fmla="*/ 50 h 52"/>
                  <a:gd name="T12" fmla="*/ 19 w 52"/>
                  <a:gd name="T13" fmla="*/ 49 h 52"/>
                  <a:gd name="T14" fmla="*/ 3 w 52"/>
                  <a:gd name="T15" fmla="*/ 29 h 52"/>
                  <a:gd name="T16" fmla="*/ 3 w 52"/>
                  <a:gd name="T17" fmla="*/ 19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2" h="52">
                    <a:moveTo>
                      <a:pt x="3" y="19"/>
                    </a:moveTo>
                    <a:cubicBezTo>
                      <a:pt x="23" y="2"/>
                      <a:pt x="23" y="2"/>
                      <a:pt x="23" y="2"/>
                    </a:cubicBezTo>
                    <a:cubicBezTo>
                      <a:pt x="26" y="0"/>
                      <a:pt x="30" y="0"/>
                      <a:pt x="33" y="3"/>
                    </a:cubicBezTo>
                    <a:cubicBezTo>
                      <a:pt x="50" y="23"/>
                      <a:pt x="50" y="23"/>
                      <a:pt x="50" y="23"/>
                    </a:cubicBezTo>
                    <a:cubicBezTo>
                      <a:pt x="52" y="26"/>
                      <a:pt x="52" y="31"/>
                      <a:pt x="49" y="33"/>
                    </a:cubicBezTo>
                    <a:cubicBezTo>
                      <a:pt x="29" y="50"/>
                      <a:pt x="29" y="50"/>
                      <a:pt x="29" y="50"/>
                    </a:cubicBezTo>
                    <a:cubicBezTo>
                      <a:pt x="26" y="52"/>
                      <a:pt x="22" y="52"/>
                      <a:pt x="19" y="49"/>
                    </a:cubicBezTo>
                    <a:cubicBezTo>
                      <a:pt x="3" y="29"/>
                      <a:pt x="3" y="29"/>
                      <a:pt x="3" y="29"/>
                    </a:cubicBezTo>
                    <a:cubicBezTo>
                      <a:pt x="0" y="26"/>
                      <a:pt x="0" y="21"/>
                      <a:pt x="3" y="19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927" name="Freeform 191"/>
              <p:cNvSpPr>
                <a:spLocks/>
              </p:cNvSpPr>
              <p:nvPr/>
            </p:nvSpPr>
            <p:spPr bwMode="auto">
              <a:xfrm>
                <a:off x="1875" y="1408"/>
                <a:ext cx="67" cy="66"/>
              </a:xfrm>
              <a:custGeom>
                <a:avLst/>
                <a:gdLst>
                  <a:gd name="T0" fmla="*/ 4 w 53"/>
                  <a:gd name="T1" fmla="*/ 19 h 52"/>
                  <a:gd name="T2" fmla="*/ 23 w 53"/>
                  <a:gd name="T3" fmla="*/ 3 h 52"/>
                  <a:gd name="T4" fmla="*/ 33 w 53"/>
                  <a:gd name="T5" fmla="*/ 3 h 52"/>
                  <a:gd name="T6" fmla="*/ 50 w 53"/>
                  <a:gd name="T7" fmla="*/ 23 h 52"/>
                  <a:gd name="T8" fmla="*/ 49 w 53"/>
                  <a:gd name="T9" fmla="*/ 33 h 52"/>
                  <a:gd name="T10" fmla="*/ 30 w 53"/>
                  <a:gd name="T11" fmla="*/ 50 h 52"/>
                  <a:gd name="T12" fmla="*/ 20 w 53"/>
                  <a:gd name="T13" fmla="*/ 49 h 52"/>
                  <a:gd name="T14" fmla="*/ 3 w 53"/>
                  <a:gd name="T15" fmla="*/ 29 h 52"/>
                  <a:gd name="T16" fmla="*/ 4 w 53"/>
                  <a:gd name="T17" fmla="*/ 19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3" h="52">
                    <a:moveTo>
                      <a:pt x="4" y="19"/>
                    </a:moveTo>
                    <a:cubicBezTo>
                      <a:pt x="23" y="3"/>
                      <a:pt x="23" y="3"/>
                      <a:pt x="23" y="3"/>
                    </a:cubicBezTo>
                    <a:cubicBezTo>
                      <a:pt x="26" y="0"/>
                      <a:pt x="31" y="0"/>
                      <a:pt x="33" y="3"/>
                    </a:cubicBezTo>
                    <a:cubicBezTo>
                      <a:pt x="50" y="23"/>
                      <a:pt x="50" y="23"/>
                      <a:pt x="50" y="23"/>
                    </a:cubicBezTo>
                    <a:cubicBezTo>
                      <a:pt x="53" y="26"/>
                      <a:pt x="52" y="31"/>
                      <a:pt x="49" y="33"/>
                    </a:cubicBezTo>
                    <a:cubicBezTo>
                      <a:pt x="30" y="50"/>
                      <a:pt x="30" y="50"/>
                      <a:pt x="30" y="50"/>
                    </a:cubicBezTo>
                    <a:cubicBezTo>
                      <a:pt x="27" y="52"/>
                      <a:pt x="22" y="52"/>
                      <a:pt x="20" y="49"/>
                    </a:cubicBezTo>
                    <a:cubicBezTo>
                      <a:pt x="3" y="29"/>
                      <a:pt x="3" y="29"/>
                      <a:pt x="3" y="29"/>
                    </a:cubicBezTo>
                    <a:cubicBezTo>
                      <a:pt x="0" y="26"/>
                      <a:pt x="1" y="22"/>
                      <a:pt x="4" y="19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928" name="Freeform 192"/>
              <p:cNvSpPr>
                <a:spLocks/>
              </p:cNvSpPr>
              <p:nvPr/>
            </p:nvSpPr>
            <p:spPr bwMode="auto">
              <a:xfrm>
                <a:off x="1923" y="1368"/>
                <a:ext cx="66" cy="67"/>
              </a:xfrm>
              <a:custGeom>
                <a:avLst/>
                <a:gdLst>
                  <a:gd name="T0" fmla="*/ 3 w 52"/>
                  <a:gd name="T1" fmla="*/ 19 h 53"/>
                  <a:gd name="T2" fmla="*/ 22 w 52"/>
                  <a:gd name="T3" fmla="*/ 3 h 53"/>
                  <a:gd name="T4" fmla="*/ 32 w 52"/>
                  <a:gd name="T5" fmla="*/ 4 h 53"/>
                  <a:gd name="T6" fmla="*/ 49 w 52"/>
                  <a:gd name="T7" fmla="*/ 24 h 53"/>
                  <a:gd name="T8" fmla="*/ 49 w 52"/>
                  <a:gd name="T9" fmla="*/ 34 h 53"/>
                  <a:gd name="T10" fmla="*/ 29 w 52"/>
                  <a:gd name="T11" fmla="*/ 50 h 53"/>
                  <a:gd name="T12" fmla="*/ 19 w 52"/>
                  <a:gd name="T13" fmla="*/ 49 h 53"/>
                  <a:gd name="T14" fmla="*/ 2 w 52"/>
                  <a:gd name="T15" fmla="*/ 29 h 53"/>
                  <a:gd name="T16" fmla="*/ 3 w 52"/>
                  <a:gd name="T17" fmla="*/ 19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2" h="53">
                    <a:moveTo>
                      <a:pt x="3" y="19"/>
                    </a:moveTo>
                    <a:cubicBezTo>
                      <a:pt x="22" y="3"/>
                      <a:pt x="22" y="3"/>
                      <a:pt x="22" y="3"/>
                    </a:cubicBezTo>
                    <a:cubicBezTo>
                      <a:pt x="25" y="0"/>
                      <a:pt x="30" y="1"/>
                      <a:pt x="32" y="4"/>
                    </a:cubicBezTo>
                    <a:cubicBezTo>
                      <a:pt x="49" y="24"/>
                      <a:pt x="49" y="24"/>
                      <a:pt x="49" y="24"/>
                    </a:cubicBezTo>
                    <a:cubicBezTo>
                      <a:pt x="52" y="27"/>
                      <a:pt x="52" y="31"/>
                      <a:pt x="49" y="34"/>
                    </a:cubicBezTo>
                    <a:cubicBezTo>
                      <a:pt x="29" y="50"/>
                      <a:pt x="29" y="50"/>
                      <a:pt x="29" y="50"/>
                    </a:cubicBezTo>
                    <a:cubicBezTo>
                      <a:pt x="26" y="53"/>
                      <a:pt x="22" y="52"/>
                      <a:pt x="19" y="49"/>
                    </a:cubicBezTo>
                    <a:cubicBezTo>
                      <a:pt x="2" y="29"/>
                      <a:pt x="2" y="29"/>
                      <a:pt x="2" y="29"/>
                    </a:cubicBezTo>
                    <a:cubicBezTo>
                      <a:pt x="0" y="26"/>
                      <a:pt x="0" y="22"/>
                      <a:pt x="3" y="19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929" name="Freeform 193"/>
              <p:cNvSpPr>
                <a:spLocks/>
              </p:cNvSpPr>
              <p:nvPr/>
            </p:nvSpPr>
            <p:spPr bwMode="auto">
              <a:xfrm>
                <a:off x="1970" y="1311"/>
                <a:ext cx="86" cy="83"/>
              </a:xfrm>
              <a:custGeom>
                <a:avLst/>
                <a:gdLst>
                  <a:gd name="T0" fmla="*/ 3 w 68"/>
                  <a:gd name="T1" fmla="*/ 33 h 66"/>
                  <a:gd name="T2" fmla="*/ 39 w 68"/>
                  <a:gd name="T3" fmla="*/ 3 h 66"/>
                  <a:gd name="T4" fmla="*/ 49 w 68"/>
                  <a:gd name="T5" fmla="*/ 4 h 66"/>
                  <a:gd name="T6" fmla="*/ 66 w 68"/>
                  <a:gd name="T7" fmla="*/ 23 h 66"/>
                  <a:gd name="T8" fmla="*/ 65 w 68"/>
                  <a:gd name="T9" fmla="*/ 34 h 66"/>
                  <a:gd name="T10" fmla="*/ 30 w 68"/>
                  <a:gd name="T11" fmla="*/ 63 h 66"/>
                  <a:gd name="T12" fmla="*/ 19 w 68"/>
                  <a:gd name="T13" fmla="*/ 63 h 66"/>
                  <a:gd name="T14" fmla="*/ 3 w 68"/>
                  <a:gd name="T15" fmla="*/ 43 h 66"/>
                  <a:gd name="T16" fmla="*/ 3 w 68"/>
                  <a:gd name="T17" fmla="*/ 33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8" h="66">
                    <a:moveTo>
                      <a:pt x="3" y="33"/>
                    </a:moveTo>
                    <a:cubicBezTo>
                      <a:pt x="39" y="3"/>
                      <a:pt x="39" y="3"/>
                      <a:pt x="39" y="3"/>
                    </a:cubicBezTo>
                    <a:cubicBezTo>
                      <a:pt x="42" y="0"/>
                      <a:pt x="46" y="1"/>
                      <a:pt x="49" y="4"/>
                    </a:cubicBezTo>
                    <a:cubicBezTo>
                      <a:pt x="66" y="23"/>
                      <a:pt x="66" y="23"/>
                      <a:pt x="66" y="23"/>
                    </a:cubicBezTo>
                    <a:cubicBezTo>
                      <a:pt x="68" y="27"/>
                      <a:pt x="68" y="31"/>
                      <a:pt x="65" y="34"/>
                    </a:cubicBezTo>
                    <a:cubicBezTo>
                      <a:pt x="30" y="63"/>
                      <a:pt x="30" y="63"/>
                      <a:pt x="30" y="63"/>
                    </a:cubicBezTo>
                    <a:cubicBezTo>
                      <a:pt x="27" y="66"/>
                      <a:pt x="22" y="66"/>
                      <a:pt x="19" y="63"/>
                    </a:cubicBezTo>
                    <a:cubicBezTo>
                      <a:pt x="3" y="43"/>
                      <a:pt x="3" y="43"/>
                      <a:pt x="3" y="43"/>
                    </a:cubicBezTo>
                    <a:cubicBezTo>
                      <a:pt x="0" y="40"/>
                      <a:pt x="0" y="35"/>
                      <a:pt x="3" y="33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930" name="Freeform 194"/>
              <p:cNvSpPr>
                <a:spLocks/>
              </p:cNvSpPr>
              <p:nvPr/>
            </p:nvSpPr>
            <p:spPr bwMode="auto">
              <a:xfrm>
                <a:off x="1488" y="1815"/>
                <a:ext cx="67" cy="66"/>
              </a:xfrm>
              <a:custGeom>
                <a:avLst/>
                <a:gdLst>
                  <a:gd name="T0" fmla="*/ 4 w 53"/>
                  <a:gd name="T1" fmla="*/ 19 h 52"/>
                  <a:gd name="T2" fmla="*/ 23 w 53"/>
                  <a:gd name="T3" fmla="*/ 2 h 52"/>
                  <a:gd name="T4" fmla="*/ 33 w 53"/>
                  <a:gd name="T5" fmla="*/ 3 h 52"/>
                  <a:gd name="T6" fmla="*/ 50 w 53"/>
                  <a:gd name="T7" fmla="*/ 23 h 52"/>
                  <a:gd name="T8" fmla="*/ 49 w 53"/>
                  <a:gd name="T9" fmla="*/ 33 h 52"/>
                  <a:gd name="T10" fmla="*/ 30 w 53"/>
                  <a:gd name="T11" fmla="*/ 50 h 52"/>
                  <a:gd name="T12" fmla="*/ 20 w 53"/>
                  <a:gd name="T13" fmla="*/ 49 h 52"/>
                  <a:gd name="T14" fmla="*/ 3 w 53"/>
                  <a:gd name="T15" fmla="*/ 29 h 52"/>
                  <a:gd name="T16" fmla="*/ 4 w 53"/>
                  <a:gd name="T17" fmla="*/ 19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3" h="52">
                    <a:moveTo>
                      <a:pt x="4" y="19"/>
                    </a:moveTo>
                    <a:cubicBezTo>
                      <a:pt x="23" y="2"/>
                      <a:pt x="23" y="2"/>
                      <a:pt x="23" y="2"/>
                    </a:cubicBezTo>
                    <a:cubicBezTo>
                      <a:pt x="26" y="0"/>
                      <a:pt x="31" y="0"/>
                      <a:pt x="33" y="3"/>
                    </a:cubicBezTo>
                    <a:cubicBezTo>
                      <a:pt x="50" y="23"/>
                      <a:pt x="50" y="23"/>
                      <a:pt x="50" y="23"/>
                    </a:cubicBezTo>
                    <a:cubicBezTo>
                      <a:pt x="53" y="26"/>
                      <a:pt x="52" y="31"/>
                      <a:pt x="49" y="33"/>
                    </a:cubicBezTo>
                    <a:cubicBezTo>
                      <a:pt x="30" y="50"/>
                      <a:pt x="30" y="50"/>
                      <a:pt x="30" y="50"/>
                    </a:cubicBezTo>
                    <a:cubicBezTo>
                      <a:pt x="27" y="52"/>
                      <a:pt x="22" y="52"/>
                      <a:pt x="20" y="49"/>
                    </a:cubicBezTo>
                    <a:cubicBezTo>
                      <a:pt x="3" y="29"/>
                      <a:pt x="3" y="29"/>
                      <a:pt x="3" y="29"/>
                    </a:cubicBezTo>
                    <a:cubicBezTo>
                      <a:pt x="0" y="26"/>
                      <a:pt x="1" y="21"/>
                      <a:pt x="4" y="19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931" name="Freeform 195"/>
              <p:cNvSpPr>
                <a:spLocks/>
              </p:cNvSpPr>
              <p:nvPr/>
            </p:nvSpPr>
            <p:spPr bwMode="auto">
              <a:xfrm>
                <a:off x="1536" y="1775"/>
                <a:ext cx="66" cy="65"/>
              </a:xfrm>
              <a:custGeom>
                <a:avLst/>
                <a:gdLst>
                  <a:gd name="T0" fmla="*/ 3 w 52"/>
                  <a:gd name="T1" fmla="*/ 19 h 52"/>
                  <a:gd name="T2" fmla="*/ 22 w 52"/>
                  <a:gd name="T3" fmla="*/ 3 h 52"/>
                  <a:gd name="T4" fmla="*/ 32 w 52"/>
                  <a:gd name="T5" fmla="*/ 3 h 52"/>
                  <a:gd name="T6" fmla="*/ 49 w 52"/>
                  <a:gd name="T7" fmla="*/ 23 h 52"/>
                  <a:gd name="T8" fmla="*/ 49 w 52"/>
                  <a:gd name="T9" fmla="*/ 33 h 52"/>
                  <a:gd name="T10" fmla="*/ 29 w 52"/>
                  <a:gd name="T11" fmla="*/ 50 h 52"/>
                  <a:gd name="T12" fmla="*/ 19 w 52"/>
                  <a:gd name="T13" fmla="*/ 49 h 52"/>
                  <a:gd name="T14" fmla="*/ 2 w 52"/>
                  <a:gd name="T15" fmla="*/ 29 h 52"/>
                  <a:gd name="T16" fmla="*/ 3 w 52"/>
                  <a:gd name="T17" fmla="*/ 19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2" h="52">
                    <a:moveTo>
                      <a:pt x="3" y="19"/>
                    </a:moveTo>
                    <a:cubicBezTo>
                      <a:pt x="22" y="3"/>
                      <a:pt x="22" y="3"/>
                      <a:pt x="22" y="3"/>
                    </a:cubicBezTo>
                    <a:cubicBezTo>
                      <a:pt x="25" y="0"/>
                      <a:pt x="30" y="0"/>
                      <a:pt x="32" y="3"/>
                    </a:cubicBezTo>
                    <a:cubicBezTo>
                      <a:pt x="49" y="23"/>
                      <a:pt x="49" y="23"/>
                      <a:pt x="49" y="23"/>
                    </a:cubicBezTo>
                    <a:cubicBezTo>
                      <a:pt x="52" y="26"/>
                      <a:pt x="52" y="31"/>
                      <a:pt x="49" y="33"/>
                    </a:cubicBezTo>
                    <a:cubicBezTo>
                      <a:pt x="29" y="50"/>
                      <a:pt x="29" y="50"/>
                      <a:pt x="29" y="50"/>
                    </a:cubicBezTo>
                    <a:cubicBezTo>
                      <a:pt x="26" y="52"/>
                      <a:pt x="22" y="52"/>
                      <a:pt x="19" y="49"/>
                    </a:cubicBezTo>
                    <a:cubicBezTo>
                      <a:pt x="2" y="29"/>
                      <a:pt x="2" y="29"/>
                      <a:pt x="2" y="29"/>
                    </a:cubicBezTo>
                    <a:cubicBezTo>
                      <a:pt x="0" y="26"/>
                      <a:pt x="0" y="22"/>
                      <a:pt x="3" y="19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932" name="Freeform 196"/>
              <p:cNvSpPr>
                <a:spLocks/>
              </p:cNvSpPr>
              <p:nvPr/>
            </p:nvSpPr>
            <p:spPr bwMode="auto">
              <a:xfrm>
                <a:off x="1583" y="1734"/>
                <a:ext cx="66" cy="67"/>
              </a:xfrm>
              <a:custGeom>
                <a:avLst/>
                <a:gdLst>
                  <a:gd name="T0" fmla="*/ 3 w 52"/>
                  <a:gd name="T1" fmla="*/ 19 h 53"/>
                  <a:gd name="T2" fmla="*/ 23 w 52"/>
                  <a:gd name="T3" fmla="*/ 3 h 53"/>
                  <a:gd name="T4" fmla="*/ 33 w 52"/>
                  <a:gd name="T5" fmla="*/ 4 h 53"/>
                  <a:gd name="T6" fmla="*/ 50 w 52"/>
                  <a:gd name="T7" fmla="*/ 24 h 53"/>
                  <a:gd name="T8" fmla="*/ 49 w 52"/>
                  <a:gd name="T9" fmla="*/ 34 h 53"/>
                  <a:gd name="T10" fmla="*/ 30 w 52"/>
                  <a:gd name="T11" fmla="*/ 50 h 53"/>
                  <a:gd name="T12" fmla="*/ 20 w 52"/>
                  <a:gd name="T13" fmla="*/ 49 h 53"/>
                  <a:gd name="T14" fmla="*/ 3 w 52"/>
                  <a:gd name="T15" fmla="*/ 29 h 53"/>
                  <a:gd name="T16" fmla="*/ 3 w 52"/>
                  <a:gd name="T17" fmla="*/ 19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2" h="53">
                    <a:moveTo>
                      <a:pt x="3" y="19"/>
                    </a:moveTo>
                    <a:cubicBezTo>
                      <a:pt x="23" y="3"/>
                      <a:pt x="23" y="3"/>
                      <a:pt x="23" y="3"/>
                    </a:cubicBezTo>
                    <a:cubicBezTo>
                      <a:pt x="26" y="0"/>
                      <a:pt x="30" y="1"/>
                      <a:pt x="33" y="4"/>
                    </a:cubicBezTo>
                    <a:cubicBezTo>
                      <a:pt x="50" y="24"/>
                      <a:pt x="50" y="24"/>
                      <a:pt x="50" y="24"/>
                    </a:cubicBezTo>
                    <a:cubicBezTo>
                      <a:pt x="52" y="27"/>
                      <a:pt x="52" y="31"/>
                      <a:pt x="49" y="34"/>
                    </a:cubicBezTo>
                    <a:cubicBezTo>
                      <a:pt x="30" y="50"/>
                      <a:pt x="30" y="50"/>
                      <a:pt x="30" y="50"/>
                    </a:cubicBezTo>
                    <a:cubicBezTo>
                      <a:pt x="27" y="53"/>
                      <a:pt x="22" y="52"/>
                      <a:pt x="20" y="49"/>
                    </a:cubicBezTo>
                    <a:cubicBezTo>
                      <a:pt x="3" y="29"/>
                      <a:pt x="3" y="29"/>
                      <a:pt x="3" y="29"/>
                    </a:cubicBezTo>
                    <a:cubicBezTo>
                      <a:pt x="0" y="26"/>
                      <a:pt x="0" y="22"/>
                      <a:pt x="3" y="19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933" name="Freeform 197"/>
              <p:cNvSpPr>
                <a:spLocks/>
              </p:cNvSpPr>
              <p:nvPr/>
            </p:nvSpPr>
            <p:spPr bwMode="auto">
              <a:xfrm>
                <a:off x="1630" y="1695"/>
                <a:ext cx="67" cy="66"/>
              </a:xfrm>
              <a:custGeom>
                <a:avLst/>
                <a:gdLst>
                  <a:gd name="T0" fmla="*/ 4 w 53"/>
                  <a:gd name="T1" fmla="*/ 19 h 52"/>
                  <a:gd name="T2" fmla="*/ 23 w 53"/>
                  <a:gd name="T3" fmla="*/ 2 h 52"/>
                  <a:gd name="T4" fmla="*/ 33 w 53"/>
                  <a:gd name="T5" fmla="*/ 3 h 52"/>
                  <a:gd name="T6" fmla="*/ 50 w 53"/>
                  <a:gd name="T7" fmla="*/ 23 h 52"/>
                  <a:gd name="T8" fmla="*/ 49 w 53"/>
                  <a:gd name="T9" fmla="*/ 33 h 52"/>
                  <a:gd name="T10" fmla="*/ 30 w 53"/>
                  <a:gd name="T11" fmla="*/ 50 h 52"/>
                  <a:gd name="T12" fmla="*/ 20 w 53"/>
                  <a:gd name="T13" fmla="*/ 49 h 52"/>
                  <a:gd name="T14" fmla="*/ 3 w 53"/>
                  <a:gd name="T15" fmla="*/ 29 h 52"/>
                  <a:gd name="T16" fmla="*/ 4 w 53"/>
                  <a:gd name="T17" fmla="*/ 19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3" h="52">
                    <a:moveTo>
                      <a:pt x="4" y="19"/>
                    </a:moveTo>
                    <a:cubicBezTo>
                      <a:pt x="23" y="2"/>
                      <a:pt x="23" y="2"/>
                      <a:pt x="23" y="2"/>
                    </a:cubicBezTo>
                    <a:cubicBezTo>
                      <a:pt x="26" y="0"/>
                      <a:pt x="31" y="0"/>
                      <a:pt x="33" y="3"/>
                    </a:cubicBezTo>
                    <a:cubicBezTo>
                      <a:pt x="50" y="23"/>
                      <a:pt x="50" y="23"/>
                      <a:pt x="50" y="23"/>
                    </a:cubicBezTo>
                    <a:cubicBezTo>
                      <a:pt x="53" y="26"/>
                      <a:pt x="52" y="31"/>
                      <a:pt x="49" y="33"/>
                    </a:cubicBezTo>
                    <a:cubicBezTo>
                      <a:pt x="30" y="50"/>
                      <a:pt x="30" y="50"/>
                      <a:pt x="30" y="50"/>
                    </a:cubicBezTo>
                    <a:cubicBezTo>
                      <a:pt x="27" y="52"/>
                      <a:pt x="22" y="52"/>
                      <a:pt x="20" y="49"/>
                    </a:cubicBezTo>
                    <a:cubicBezTo>
                      <a:pt x="3" y="29"/>
                      <a:pt x="3" y="29"/>
                      <a:pt x="3" y="29"/>
                    </a:cubicBezTo>
                    <a:cubicBezTo>
                      <a:pt x="0" y="26"/>
                      <a:pt x="1" y="21"/>
                      <a:pt x="4" y="19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934" name="Freeform 198"/>
              <p:cNvSpPr>
                <a:spLocks/>
              </p:cNvSpPr>
              <p:nvPr/>
            </p:nvSpPr>
            <p:spPr bwMode="auto">
              <a:xfrm>
                <a:off x="1678" y="1655"/>
                <a:ext cx="65" cy="65"/>
              </a:xfrm>
              <a:custGeom>
                <a:avLst/>
                <a:gdLst>
                  <a:gd name="T0" fmla="*/ 3 w 52"/>
                  <a:gd name="T1" fmla="*/ 19 h 52"/>
                  <a:gd name="T2" fmla="*/ 22 w 52"/>
                  <a:gd name="T3" fmla="*/ 3 h 52"/>
                  <a:gd name="T4" fmla="*/ 32 w 52"/>
                  <a:gd name="T5" fmla="*/ 3 h 52"/>
                  <a:gd name="T6" fmla="*/ 49 w 52"/>
                  <a:gd name="T7" fmla="*/ 23 h 52"/>
                  <a:gd name="T8" fmla="*/ 49 w 52"/>
                  <a:gd name="T9" fmla="*/ 33 h 52"/>
                  <a:gd name="T10" fmla="*/ 29 w 52"/>
                  <a:gd name="T11" fmla="*/ 50 h 52"/>
                  <a:gd name="T12" fmla="*/ 19 w 52"/>
                  <a:gd name="T13" fmla="*/ 49 h 52"/>
                  <a:gd name="T14" fmla="*/ 2 w 52"/>
                  <a:gd name="T15" fmla="*/ 29 h 52"/>
                  <a:gd name="T16" fmla="*/ 3 w 52"/>
                  <a:gd name="T17" fmla="*/ 19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2" h="52">
                    <a:moveTo>
                      <a:pt x="3" y="19"/>
                    </a:moveTo>
                    <a:cubicBezTo>
                      <a:pt x="22" y="3"/>
                      <a:pt x="22" y="3"/>
                      <a:pt x="22" y="3"/>
                    </a:cubicBezTo>
                    <a:cubicBezTo>
                      <a:pt x="25" y="0"/>
                      <a:pt x="30" y="0"/>
                      <a:pt x="32" y="3"/>
                    </a:cubicBezTo>
                    <a:cubicBezTo>
                      <a:pt x="49" y="23"/>
                      <a:pt x="49" y="23"/>
                      <a:pt x="49" y="23"/>
                    </a:cubicBezTo>
                    <a:cubicBezTo>
                      <a:pt x="52" y="26"/>
                      <a:pt x="52" y="31"/>
                      <a:pt x="49" y="33"/>
                    </a:cubicBezTo>
                    <a:cubicBezTo>
                      <a:pt x="29" y="50"/>
                      <a:pt x="29" y="50"/>
                      <a:pt x="29" y="50"/>
                    </a:cubicBezTo>
                    <a:cubicBezTo>
                      <a:pt x="26" y="52"/>
                      <a:pt x="22" y="52"/>
                      <a:pt x="19" y="49"/>
                    </a:cubicBezTo>
                    <a:cubicBezTo>
                      <a:pt x="2" y="29"/>
                      <a:pt x="2" y="29"/>
                      <a:pt x="2" y="29"/>
                    </a:cubicBezTo>
                    <a:cubicBezTo>
                      <a:pt x="0" y="26"/>
                      <a:pt x="0" y="22"/>
                      <a:pt x="3" y="19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935" name="Freeform 199"/>
              <p:cNvSpPr>
                <a:spLocks/>
              </p:cNvSpPr>
              <p:nvPr/>
            </p:nvSpPr>
            <p:spPr bwMode="auto">
              <a:xfrm>
                <a:off x="1724" y="1614"/>
                <a:ext cx="66" cy="67"/>
              </a:xfrm>
              <a:custGeom>
                <a:avLst/>
                <a:gdLst>
                  <a:gd name="T0" fmla="*/ 3 w 52"/>
                  <a:gd name="T1" fmla="*/ 19 h 53"/>
                  <a:gd name="T2" fmla="*/ 23 w 52"/>
                  <a:gd name="T3" fmla="*/ 3 h 53"/>
                  <a:gd name="T4" fmla="*/ 33 w 52"/>
                  <a:gd name="T5" fmla="*/ 4 h 53"/>
                  <a:gd name="T6" fmla="*/ 50 w 52"/>
                  <a:gd name="T7" fmla="*/ 24 h 53"/>
                  <a:gd name="T8" fmla="*/ 49 w 52"/>
                  <a:gd name="T9" fmla="*/ 34 h 53"/>
                  <a:gd name="T10" fmla="*/ 29 w 52"/>
                  <a:gd name="T11" fmla="*/ 50 h 53"/>
                  <a:gd name="T12" fmla="*/ 20 w 52"/>
                  <a:gd name="T13" fmla="*/ 49 h 53"/>
                  <a:gd name="T14" fmla="*/ 3 w 52"/>
                  <a:gd name="T15" fmla="*/ 29 h 53"/>
                  <a:gd name="T16" fmla="*/ 3 w 52"/>
                  <a:gd name="T17" fmla="*/ 19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2" h="53">
                    <a:moveTo>
                      <a:pt x="3" y="19"/>
                    </a:moveTo>
                    <a:cubicBezTo>
                      <a:pt x="23" y="3"/>
                      <a:pt x="23" y="3"/>
                      <a:pt x="23" y="3"/>
                    </a:cubicBezTo>
                    <a:cubicBezTo>
                      <a:pt x="26" y="0"/>
                      <a:pt x="30" y="1"/>
                      <a:pt x="33" y="4"/>
                    </a:cubicBezTo>
                    <a:cubicBezTo>
                      <a:pt x="50" y="24"/>
                      <a:pt x="50" y="24"/>
                      <a:pt x="50" y="24"/>
                    </a:cubicBezTo>
                    <a:cubicBezTo>
                      <a:pt x="52" y="27"/>
                      <a:pt x="52" y="31"/>
                      <a:pt x="49" y="34"/>
                    </a:cubicBezTo>
                    <a:cubicBezTo>
                      <a:pt x="29" y="50"/>
                      <a:pt x="29" y="50"/>
                      <a:pt x="29" y="50"/>
                    </a:cubicBezTo>
                    <a:cubicBezTo>
                      <a:pt x="27" y="53"/>
                      <a:pt x="22" y="52"/>
                      <a:pt x="20" y="49"/>
                    </a:cubicBezTo>
                    <a:cubicBezTo>
                      <a:pt x="3" y="29"/>
                      <a:pt x="3" y="29"/>
                      <a:pt x="3" y="29"/>
                    </a:cubicBezTo>
                    <a:cubicBezTo>
                      <a:pt x="0" y="26"/>
                      <a:pt x="0" y="22"/>
                      <a:pt x="3" y="19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936" name="Freeform 200"/>
              <p:cNvSpPr>
                <a:spLocks/>
              </p:cNvSpPr>
              <p:nvPr/>
            </p:nvSpPr>
            <p:spPr bwMode="auto">
              <a:xfrm>
                <a:off x="1771" y="1575"/>
                <a:ext cx="67" cy="66"/>
              </a:xfrm>
              <a:custGeom>
                <a:avLst/>
                <a:gdLst>
                  <a:gd name="T0" fmla="*/ 4 w 53"/>
                  <a:gd name="T1" fmla="*/ 19 h 52"/>
                  <a:gd name="T2" fmla="*/ 23 w 53"/>
                  <a:gd name="T3" fmla="*/ 2 h 52"/>
                  <a:gd name="T4" fmla="*/ 33 w 53"/>
                  <a:gd name="T5" fmla="*/ 3 h 52"/>
                  <a:gd name="T6" fmla="*/ 50 w 53"/>
                  <a:gd name="T7" fmla="*/ 23 h 52"/>
                  <a:gd name="T8" fmla="*/ 49 w 53"/>
                  <a:gd name="T9" fmla="*/ 33 h 52"/>
                  <a:gd name="T10" fmla="*/ 30 w 53"/>
                  <a:gd name="T11" fmla="*/ 50 h 52"/>
                  <a:gd name="T12" fmla="*/ 20 w 53"/>
                  <a:gd name="T13" fmla="*/ 49 h 52"/>
                  <a:gd name="T14" fmla="*/ 3 w 53"/>
                  <a:gd name="T15" fmla="*/ 29 h 52"/>
                  <a:gd name="T16" fmla="*/ 4 w 53"/>
                  <a:gd name="T17" fmla="*/ 19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3" h="52">
                    <a:moveTo>
                      <a:pt x="4" y="19"/>
                    </a:moveTo>
                    <a:cubicBezTo>
                      <a:pt x="23" y="2"/>
                      <a:pt x="23" y="2"/>
                      <a:pt x="23" y="2"/>
                    </a:cubicBezTo>
                    <a:cubicBezTo>
                      <a:pt x="26" y="0"/>
                      <a:pt x="31" y="0"/>
                      <a:pt x="33" y="3"/>
                    </a:cubicBezTo>
                    <a:cubicBezTo>
                      <a:pt x="50" y="23"/>
                      <a:pt x="50" y="23"/>
                      <a:pt x="50" y="23"/>
                    </a:cubicBezTo>
                    <a:cubicBezTo>
                      <a:pt x="53" y="26"/>
                      <a:pt x="52" y="31"/>
                      <a:pt x="49" y="33"/>
                    </a:cubicBezTo>
                    <a:cubicBezTo>
                      <a:pt x="30" y="50"/>
                      <a:pt x="30" y="50"/>
                      <a:pt x="30" y="50"/>
                    </a:cubicBezTo>
                    <a:cubicBezTo>
                      <a:pt x="27" y="52"/>
                      <a:pt x="22" y="52"/>
                      <a:pt x="20" y="49"/>
                    </a:cubicBezTo>
                    <a:cubicBezTo>
                      <a:pt x="3" y="29"/>
                      <a:pt x="3" y="29"/>
                      <a:pt x="3" y="29"/>
                    </a:cubicBezTo>
                    <a:cubicBezTo>
                      <a:pt x="0" y="26"/>
                      <a:pt x="1" y="21"/>
                      <a:pt x="4" y="19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937" name="Freeform 201"/>
              <p:cNvSpPr>
                <a:spLocks/>
              </p:cNvSpPr>
              <p:nvPr/>
            </p:nvSpPr>
            <p:spPr bwMode="auto">
              <a:xfrm>
                <a:off x="1819" y="1535"/>
                <a:ext cx="66" cy="65"/>
              </a:xfrm>
              <a:custGeom>
                <a:avLst/>
                <a:gdLst>
                  <a:gd name="T0" fmla="*/ 3 w 52"/>
                  <a:gd name="T1" fmla="*/ 19 h 52"/>
                  <a:gd name="T2" fmla="*/ 22 w 52"/>
                  <a:gd name="T3" fmla="*/ 3 h 52"/>
                  <a:gd name="T4" fmla="*/ 32 w 52"/>
                  <a:gd name="T5" fmla="*/ 3 h 52"/>
                  <a:gd name="T6" fmla="*/ 49 w 52"/>
                  <a:gd name="T7" fmla="*/ 23 h 52"/>
                  <a:gd name="T8" fmla="*/ 49 w 52"/>
                  <a:gd name="T9" fmla="*/ 33 h 52"/>
                  <a:gd name="T10" fmla="*/ 29 w 52"/>
                  <a:gd name="T11" fmla="*/ 50 h 52"/>
                  <a:gd name="T12" fmla="*/ 19 w 52"/>
                  <a:gd name="T13" fmla="*/ 49 h 52"/>
                  <a:gd name="T14" fmla="*/ 2 w 52"/>
                  <a:gd name="T15" fmla="*/ 29 h 52"/>
                  <a:gd name="T16" fmla="*/ 3 w 52"/>
                  <a:gd name="T17" fmla="*/ 19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2" h="52">
                    <a:moveTo>
                      <a:pt x="3" y="19"/>
                    </a:moveTo>
                    <a:cubicBezTo>
                      <a:pt x="22" y="3"/>
                      <a:pt x="22" y="3"/>
                      <a:pt x="22" y="3"/>
                    </a:cubicBezTo>
                    <a:cubicBezTo>
                      <a:pt x="25" y="0"/>
                      <a:pt x="30" y="0"/>
                      <a:pt x="32" y="3"/>
                    </a:cubicBezTo>
                    <a:cubicBezTo>
                      <a:pt x="49" y="23"/>
                      <a:pt x="49" y="23"/>
                      <a:pt x="49" y="23"/>
                    </a:cubicBezTo>
                    <a:cubicBezTo>
                      <a:pt x="52" y="26"/>
                      <a:pt x="52" y="31"/>
                      <a:pt x="49" y="33"/>
                    </a:cubicBezTo>
                    <a:cubicBezTo>
                      <a:pt x="29" y="50"/>
                      <a:pt x="29" y="50"/>
                      <a:pt x="29" y="50"/>
                    </a:cubicBezTo>
                    <a:cubicBezTo>
                      <a:pt x="26" y="52"/>
                      <a:pt x="22" y="52"/>
                      <a:pt x="19" y="49"/>
                    </a:cubicBezTo>
                    <a:cubicBezTo>
                      <a:pt x="2" y="29"/>
                      <a:pt x="2" y="29"/>
                      <a:pt x="2" y="29"/>
                    </a:cubicBezTo>
                    <a:cubicBezTo>
                      <a:pt x="0" y="26"/>
                      <a:pt x="0" y="22"/>
                      <a:pt x="3" y="19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938" name="Freeform 202"/>
              <p:cNvSpPr>
                <a:spLocks/>
              </p:cNvSpPr>
              <p:nvPr/>
            </p:nvSpPr>
            <p:spPr bwMode="auto">
              <a:xfrm>
                <a:off x="1866" y="1494"/>
                <a:ext cx="66" cy="67"/>
              </a:xfrm>
              <a:custGeom>
                <a:avLst/>
                <a:gdLst>
                  <a:gd name="T0" fmla="*/ 3 w 52"/>
                  <a:gd name="T1" fmla="*/ 19 h 53"/>
                  <a:gd name="T2" fmla="*/ 23 w 52"/>
                  <a:gd name="T3" fmla="*/ 3 h 53"/>
                  <a:gd name="T4" fmla="*/ 33 w 52"/>
                  <a:gd name="T5" fmla="*/ 4 h 53"/>
                  <a:gd name="T6" fmla="*/ 50 w 52"/>
                  <a:gd name="T7" fmla="*/ 24 h 53"/>
                  <a:gd name="T8" fmla="*/ 49 w 52"/>
                  <a:gd name="T9" fmla="*/ 34 h 53"/>
                  <a:gd name="T10" fmla="*/ 29 w 52"/>
                  <a:gd name="T11" fmla="*/ 50 h 53"/>
                  <a:gd name="T12" fmla="*/ 19 w 52"/>
                  <a:gd name="T13" fmla="*/ 49 h 53"/>
                  <a:gd name="T14" fmla="*/ 3 w 52"/>
                  <a:gd name="T15" fmla="*/ 29 h 53"/>
                  <a:gd name="T16" fmla="*/ 3 w 52"/>
                  <a:gd name="T17" fmla="*/ 19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2" h="53">
                    <a:moveTo>
                      <a:pt x="3" y="19"/>
                    </a:moveTo>
                    <a:cubicBezTo>
                      <a:pt x="23" y="3"/>
                      <a:pt x="23" y="3"/>
                      <a:pt x="23" y="3"/>
                    </a:cubicBezTo>
                    <a:cubicBezTo>
                      <a:pt x="26" y="0"/>
                      <a:pt x="30" y="1"/>
                      <a:pt x="33" y="4"/>
                    </a:cubicBezTo>
                    <a:cubicBezTo>
                      <a:pt x="50" y="24"/>
                      <a:pt x="50" y="24"/>
                      <a:pt x="50" y="24"/>
                    </a:cubicBezTo>
                    <a:cubicBezTo>
                      <a:pt x="52" y="27"/>
                      <a:pt x="52" y="31"/>
                      <a:pt x="49" y="34"/>
                    </a:cubicBezTo>
                    <a:cubicBezTo>
                      <a:pt x="29" y="50"/>
                      <a:pt x="29" y="50"/>
                      <a:pt x="29" y="50"/>
                    </a:cubicBezTo>
                    <a:cubicBezTo>
                      <a:pt x="27" y="53"/>
                      <a:pt x="22" y="52"/>
                      <a:pt x="19" y="49"/>
                    </a:cubicBezTo>
                    <a:cubicBezTo>
                      <a:pt x="3" y="29"/>
                      <a:pt x="3" y="29"/>
                      <a:pt x="3" y="29"/>
                    </a:cubicBezTo>
                    <a:cubicBezTo>
                      <a:pt x="0" y="26"/>
                      <a:pt x="0" y="22"/>
                      <a:pt x="3" y="19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939" name="Freeform 203"/>
              <p:cNvSpPr>
                <a:spLocks/>
              </p:cNvSpPr>
              <p:nvPr/>
            </p:nvSpPr>
            <p:spPr bwMode="auto">
              <a:xfrm>
                <a:off x="1913" y="1455"/>
                <a:ext cx="67" cy="66"/>
              </a:xfrm>
              <a:custGeom>
                <a:avLst/>
                <a:gdLst>
                  <a:gd name="T0" fmla="*/ 4 w 53"/>
                  <a:gd name="T1" fmla="*/ 19 h 52"/>
                  <a:gd name="T2" fmla="*/ 23 w 53"/>
                  <a:gd name="T3" fmla="*/ 2 h 52"/>
                  <a:gd name="T4" fmla="*/ 33 w 53"/>
                  <a:gd name="T5" fmla="*/ 3 h 52"/>
                  <a:gd name="T6" fmla="*/ 50 w 53"/>
                  <a:gd name="T7" fmla="*/ 23 h 52"/>
                  <a:gd name="T8" fmla="*/ 49 w 53"/>
                  <a:gd name="T9" fmla="*/ 33 h 52"/>
                  <a:gd name="T10" fmla="*/ 30 w 53"/>
                  <a:gd name="T11" fmla="*/ 50 h 52"/>
                  <a:gd name="T12" fmla="*/ 20 w 53"/>
                  <a:gd name="T13" fmla="*/ 49 h 52"/>
                  <a:gd name="T14" fmla="*/ 3 w 53"/>
                  <a:gd name="T15" fmla="*/ 29 h 52"/>
                  <a:gd name="T16" fmla="*/ 4 w 53"/>
                  <a:gd name="T17" fmla="*/ 19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3" h="52">
                    <a:moveTo>
                      <a:pt x="4" y="19"/>
                    </a:moveTo>
                    <a:cubicBezTo>
                      <a:pt x="23" y="2"/>
                      <a:pt x="23" y="2"/>
                      <a:pt x="23" y="2"/>
                    </a:cubicBezTo>
                    <a:cubicBezTo>
                      <a:pt x="26" y="0"/>
                      <a:pt x="31" y="0"/>
                      <a:pt x="33" y="3"/>
                    </a:cubicBezTo>
                    <a:cubicBezTo>
                      <a:pt x="50" y="23"/>
                      <a:pt x="50" y="23"/>
                      <a:pt x="50" y="23"/>
                    </a:cubicBezTo>
                    <a:cubicBezTo>
                      <a:pt x="53" y="26"/>
                      <a:pt x="52" y="30"/>
                      <a:pt x="49" y="33"/>
                    </a:cubicBezTo>
                    <a:cubicBezTo>
                      <a:pt x="30" y="50"/>
                      <a:pt x="30" y="50"/>
                      <a:pt x="30" y="50"/>
                    </a:cubicBezTo>
                    <a:cubicBezTo>
                      <a:pt x="27" y="52"/>
                      <a:pt x="22" y="52"/>
                      <a:pt x="20" y="49"/>
                    </a:cubicBezTo>
                    <a:cubicBezTo>
                      <a:pt x="3" y="29"/>
                      <a:pt x="3" y="29"/>
                      <a:pt x="3" y="29"/>
                    </a:cubicBezTo>
                    <a:cubicBezTo>
                      <a:pt x="0" y="26"/>
                      <a:pt x="1" y="21"/>
                      <a:pt x="4" y="19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940" name="Freeform 204"/>
              <p:cNvSpPr>
                <a:spLocks/>
              </p:cNvSpPr>
              <p:nvPr/>
            </p:nvSpPr>
            <p:spPr bwMode="auto">
              <a:xfrm>
                <a:off x="1961" y="1398"/>
                <a:ext cx="86" cy="82"/>
              </a:xfrm>
              <a:custGeom>
                <a:avLst/>
                <a:gdLst>
                  <a:gd name="T0" fmla="*/ 3 w 68"/>
                  <a:gd name="T1" fmla="*/ 32 h 65"/>
                  <a:gd name="T2" fmla="*/ 38 w 68"/>
                  <a:gd name="T3" fmla="*/ 2 h 65"/>
                  <a:gd name="T4" fmla="*/ 48 w 68"/>
                  <a:gd name="T5" fmla="*/ 3 h 65"/>
                  <a:gd name="T6" fmla="*/ 65 w 68"/>
                  <a:gd name="T7" fmla="*/ 23 h 65"/>
                  <a:gd name="T8" fmla="*/ 64 w 68"/>
                  <a:gd name="T9" fmla="*/ 33 h 65"/>
                  <a:gd name="T10" fmla="*/ 29 w 68"/>
                  <a:gd name="T11" fmla="*/ 63 h 65"/>
                  <a:gd name="T12" fmla="*/ 19 w 68"/>
                  <a:gd name="T13" fmla="*/ 62 h 65"/>
                  <a:gd name="T14" fmla="*/ 2 w 68"/>
                  <a:gd name="T15" fmla="*/ 42 h 65"/>
                  <a:gd name="T16" fmla="*/ 3 w 68"/>
                  <a:gd name="T17" fmla="*/ 32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8" h="65">
                    <a:moveTo>
                      <a:pt x="3" y="32"/>
                    </a:moveTo>
                    <a:cubicBezTo>
                      <a:pt x="38" y="2"/>
                      <a:pt x="38" y="2"/>
                      <a:pt x="38" y="2"/>
                    </a:cubicBezTo>
                    <a:cubicBezTo>
                      <a:pt x="41" y="0"/>
                      <a:pt x="46" y="0"/>
                      <a:pt x="48" y="3"/>
                    </a:cubicBezTo>
                    <a:cubicBezTo>
                      <a:pt x="65" y="23"/>
                      <a:pt x="65" y="23"/>
                      <a:pt x="65" y="23"/>
                    </a:cubicBezTo>
                    <a:cubicBezTo>
                      <a:pt x="68" y="26"/>
                      <a:pt x="67" y="30"/>
                      <a:pt x="64" y="33"/>
                    </a:cubicBezTo>
                    <a:cubicBezTo>
                      <a:pt x="29" y="63"/>
                      <a:pt x="29" y="63"/>
                      <a:pt x="29" y="63"/>
                    </a:cubicBezTo>
                    <a:cubicBezTo>
                      <a:pt x="26" y="65"/>
                      <a:pt x="22" y="65"/>
                      <a:pt x="19" y="62"/>
                    </a:cubicBezTo>
                    <a:cubicBezTo>
                      <a:pt x="2" y="42"/>
                      <a:pt x="2" y="42"/>
                      <a:pt x="2" y="42"/>
                    </a:cubicBezTo>
                    <a:cubicBezTo>
                      <a:pt x="0" y="39"/>
                      <a:pt x="0" y="35"/>
                      <a:pt x="3" y="32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</p:grpSp>
        <p:grpSp>
          <p:nvGrpSpPr>
            <p:cNvPr id="509" name="Group 406"/>
            <p:cNvGrpSpPr>
              <a:grpSpLocks/>
            </p:cNvGrpSpPr>
            <p:nvPr/>
          </p:nvGrpSpPr>
          <p:grpSpPr bwMode="auto">
            <a:xfrm>
              <a:off x="42" y="81"/>
              <a:ext cx="3758" cy="3606"/>
              <a:chOff x="42" y="81"/>
              <a:chExt cx="3758" cy="3606"/>
            </a:xfrm>
          </p:grpSpPr>
          <p:sp>
            <p:nvSpPr>
              <p:cNvPr id="541" name="Freeform 206"/>
              <p:cNvSpPr>
                <a:spLocks/>
              </p:cNvSpPr>
              <p:nvPr/>
            </p:nvSpPr>
            <p:spPr bwMode="auto">
              <a:xfrm>
                <a:off x="2030" y="1356"/>
                <a:ext cx="65" cy="66"/>
              </a:xfrm>
              <a:custGeom>
                <a:avLst/>
                <a:gdLst>
                  <a:gd name="T0" fmla="*/ 3 w 51"/>
                  <a:gd name="T1" fmla="*/ 18 h 52"/>
                  <a:gd name="T2" fmla="*/ 22 w 51"/>
                  <a:gd name="T3" fmla="*/ 3 h 52"/>
                  <a:gd name="T4" fmla="*/ 31 w 51"/>
                  <a:gd name="T5" fmla="*/ 3 h 52"/>
                  <a:gd name="T6" fmla="*/ 48 w 51"/>
                  <a:gd name="T7" fmla="*/ 24 h 52"/>
                  <a:gd name="T8" fmla="*/ 48 w 51"/>
                  <a:gd name="T9" fmla="*/ 33 h 52"/>
                  <a:gd name="T10" fmla="*/ 29 w 51"/>
                  <a:gd name="T11" fmla="*/ 49 h 52"/>
                  <a:gd name="T12" fmla="*/ 20 w 51"/>
                  <a:gd name="T13" fmla="*/ 48 h 52"/>
                  <a:gd name="T14" fmla="*/ 2 w 51"/>
                  <a:gd name="T15" fmla="*/ 28 h 52"/>
                  <a:gd name="T16" fmla="*/ 3 w 51"/>
                  <a:gd name="T17" fmla="*/ 18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1" h="52">
                    <a:moveTo>
                      <a:pt x="3" y="18"/>
                    </a:moveTo>
                    <a:cubicBezTo>
                      <a:pt x="22" y="3"/>
                      <a:pt x="22" y="3"/>
                      <a:pt x="22" y="3"/>
                    </a:cubicBezTo>
                    <a:cubicBezTo>
                      <a:pt x="24" y="0"/>
                      <a:pt x="29" y="1"/>
                      <a:pt x="31" y="3"/>
                    </a:cubicBezTo>
                    <a:cubicBezTo>
                      <a:pt x="48" y="24"/>
                      <a:pt x="48" y="24"/>
                      <a:pt x="48" y="24"/>
                    </a:cubicBezTo>
                    <a:cubicBezTo>
                      <a:pt x="51" y="27"/>
                      <a:pt x="51" y="31"/>
                      <a:pt x="48" y="33"/>
                    </a:cubicBezTo>
                    <a:cubicBezTo>
                      <a:pt x="29" y="49"/>
                      <a:pt x="29" y="49"/>
                      <a:pt x="29" y="49"/>
                    </a:cubicBezTo>
                    <a:cubicBezTo>
                      <a:pt x="26" y="52"/>
                      <a:pt x="22" y="51"/>
                      <a:pt x="20" y="48"/>
                    </a:cubicBezTo>
                    <a:cubicBezTo>
                      <a:pt x="2" y="28"/>
                      <a:pt x="2" y="28"/>
                      <a:pt x="2" y="28"/>
                    </a:cubicBezTo>
                    <a:cubicBezTo>
                      <a:pt x="0" y="25"/>
                      <a:pt x="0" y="21"/>
                      <a:pt x="3" y="18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542" name="Freeform 207"/>
              <p:cNvSpPr>
                <a:spLocks/>
              </p:cNvSpPr>
              <p:nvPr/>
            </p:nvSpPr>
            <p:spPr bwMode="auto">
              <a:xfrm>
                <a:off x="1722" y="1552"/>
                <a:ext cx="365" cy="347"/>
              </a:xfrm>
              <a:custGeom>
                <a:avLst/>
                <a:gdLst>
                  <a:gd name="T0" fmla="*/ 3 w 289"/>
                  <a:gd name="T1" fmla="*/ 168 h 274"/>
                  <a:gd name="T2" fmla="*/ 197 w 289"/>
                  <a:gd name="T3" fmla="*/ 3 h 274"/>
                  <a:gd name="T4" fmla="*/ 207 w 289"/>
                  <a:gd name="T5" fmla="*/ 4 h 274"/>
                  <a:gd name="T6" fmla="*/ 286 w 289"/>
                  <a:gd name="T7" fmla="*/ 97 h 274"/>
                  <a:gd name="T8" fmla="*/ 286 w 289"/>
                  <a:gd name="T9" fmla="*/ 107 h 274"/>
                  <a:gd name="T10" fmla="*/ 92 w 289"/>
                  <a:gd name="T11" fmla="*/ 272 h 274"/>
                  <a:gd name="T12" fmla="*/ 82 w 289"/>
                  <a:gd name="T13" fmla="*/ 271 h 274"/>
                  <a:gd name="T14" fmla="*/ 3 w 289"/>
                  <a:gd name="T15" fmla="*/ 177 h 274"/>
                  <a:gd name="T16" fmla="*/ 3 w 289"/>
                  <a:gd name="T17" fmla="*/ 168 h 2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89" h="274">
                    <a:moveTo>
                      <a:pt x="3" y="168"/>
                    </a:moveTo>
                    <a:cubicBezTo>
                      <a:pt x="197" y="3"/>
                      <a:pt x="197" y="3"/>
                      <a:pt x="197" y="3"/>
                    </a:cubicBezTo>
                    <a:cubicBezTo>
                      <a:pt x="200" y="0"/>
                      <a:pt x="205" y="1"/>
                      <a:pt x="207" y="4"/>
                    </a:cubicBezTo>
                    <a:cubicBezTo>
                      <a:pt x="286" y="97"/>
                      <a:pt x="286" y="97"/>
                      <a:pt x="286" y="97"/>
                    </a:cubicBezTo>
                    <a:cubicBezTo>
                      <a:pt x="289" y="100"/>
                      <a:pt x="289" y="104"/>
                      <a:pt x="286" y="107"/>
                    </a:cubicBezTo>
                    <a:cubicBezTo>
                      <a:pt x="92" y="272"/>
                      <a:pt x="92" y="272"/>
                      <a:pt x="92" y="272"/>
                    </a:cubicBezTo>
                    <a:cubicBezTo>
                      <a:pt x="89" y="274"/>
                      <a:pt x="84" y="274"/>
                      <a:pt x="82" y="271"/>
                    </a:cubicBezTo>
                    <a:cubicBezTo>
                      <a:pt x="3" y="177"/>
                      <a:pt x="3" y="177"/>
                      <a:pt x="3" y="177"/>
                    </a:cubicBezTo>
                    <a:cubicBezTo>
                      <a:pt x="0" y="175"/>
                      <a:pt x="0" y="170"/>
                      <a:pt x="3" y="168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543" name="Freeform 208"/>
              <p:cNvSpPr>
                <a:spLocks/>
              </p:cNvSpPr>
              <p:nvPr/>
            </p:nvSpPr>
            <p:spPr bwMode="auto">
              <a:xfrm>
                <a:off x="1839" y="1805"/>
                <a:ext cx="147" cy="132"/>
              </a:xfrm>
              <a:custGeom>
                <a:avLst/>
                <a:gdLst>
                  <a:gd name="T0" fmla="*/ 0 w 116"/>
                  <a:gd name="T1" fmla="*/ 82 h 104"/>
                  <a:gd name="T2" fmla="*/ 97 w 116"/>
                  <a:gd name="T3" fmla="*/ 0 h 104"/>
                  <a:gd name="T4" fmla="*/ 99 w 116"/>
                  <a:gd name="T5" fmla="*/ 0 h 104"/>
                  <a:gd name="T6" fmla="*/ 115 w 116"/>
                  <a:gd name="T7" fmla="*/ 20 h 104"/>
                  <a:gd name="T8" fmla="*/ 115 w 116"/>
                  <a:gd name="T9" fmla="*/ 22 h 104"/>
                  <a:gd name="T10" fmla="*/ 19 w 116"/>
                  <a:gd name="T11" fmla="*/ 104 h 104"/>
                  <a:gd name="T12" fmla="*/ 17 w 116"/>
                  <a:gd name="T13" fmla="*/ 104 h 104"/>
                  <a:gd name="T14" fmla="*/ 0 w 116"/>
                  <a:gd name="T15" fmla="*/ 84 h 104"/>
                  <a:gd name="T16" fmla="*/ 0 w 116"/>
                  <a:gd name="T17" fmla="*/ 82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6" h="104">
                    <a:moveTo>
                      <a:pt x="0" y="82"/>
                    </a:moveTo>
                    <a:cubicBezTo>
                      <a:pt x="97" y="0"/>
                      <a:pt x="97" y="0"/>
                      <a:pt x="97" y="0"/>
                    </a:cubicBezTo>
                    <a:cubicBezTo>
                      <a:pt x="97" y="0"/>
                      <a:pt x="98" y="0"/>
                      <a:pt x="99" y="0"/>
                    </a:cubicBezTo>
                    <a:cubicBezTo>
                      <a:pt x="115" y="20"/>
                      <a:pt x="115" y="20"/>
                      <a:pt x="115" y="20"/>
                    </a:cubicBezTo>
                    <a:cubicBezTo>
                      <a:pt x="116" y="20"/>
                      <a:pt x="116" y="21"/>
                      <a:pt x="115" y="22"/>
                    </a:cubicBezTo>
                    <a:cubicBezTo>
                      <a:pt x="19" y="104"/>
                      <a:pt x="19" y="104"/>
                      <a:pt x="19" y="104"/>
                    </a:cubicBezTo>
                    <a:cubicBezTo>
                      <a:pt x="18" y="104"/>
                      <a:pt x="17" y="104"/>
                      <a:pt x="17" y="104"/>
                    </a:cubicBezTo>
                    <a:cubicBezTo>
                      <a:pt x="0" y="84"/>
                      <a:pt x="0" y="84"/>
                      <a:pt x="0" y="84"/>
                    </a:cubicBezTo>
                    <a:cubicBezTo>
                      <a:pt x="0" y="84"/>
                      <a:pt x="0" y="83"/>
                      <a:pt x="0" y="82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544" name="Freeform 209"/>
              <p:cNvSpPr>
                <a:spLocks/>
              </p:cNvSpPr>
              <p:nvPr/>
            </p:nvSpPr>
            <p:spPr bwMode="auto">
              <a:xfrm>
                <a:off x="1973" y="1691"/>
                <a:ext cx="147" cy="132"/>
              </a:xfrm>
              <a:custGeom>
                <a:avLst/>
                <a:gdLst>
                  <a:gd name="T0" fmla="*/ 0 w 116"/>
                  <a:gd name="T1" fmla="*/ 82 h 104"/>
                  <a:gd name="T2" fmla="*/ 97 w 116"/>
                  <a:gd name="T3" fmla="*/ 0 h 104"/>
                  <a:gd name="T4" fmla="*/ 99 w 116"/>
                  <a:gd name="T5" fmla="*/ 1 h 104"/>
                  <a:gd name="T6" fmla="*/ 115 w 116"/>
                  <a:gd name="T7" fmla="*/ 20 h 104"/>
                  <a:gd name="T8" fmla="*/ 115 w 116"/>
                  <a:gd name="T9" fmla="*/ 22 h 104"/>
                  <a:gd name="T10" fmla="*/ 19 w 116"/>
                  <a:gd name="T11" fmla="*/ 104 h 104"/>
                  <a:gd name="T12" fmla="*/ 17 w 116"/>
                  <a:gd name="T13" fmla="*/ 104 h 104"/>
                  <a:gd name="T14" fmla="*/ 0 w 116"/>
                  <a:gd name="T15" fmla="*/ 84 h 104"/>
                  <a:gd name="T16" fmla="*/ 0 w 116"/>
                  <a:gd name="T17" fmla="*/ 82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6" h="104">
                    <a:moveTo>
                      <a:pt x="0" y="82"/>
                    </a:moveTo>
                    <a:cubicBezTo>
                      <a:pt x="97" y="0"/>
                      <a:pt x="97" y="0"/>
                      <a:pt x="97" y="0"/>
                    </a:cubicBezTo>
                    <a:cubicBezTo>
                      <a:pt x="97" y="0"/>
                      <a:pt x="98" y="0"/>
                      <a:pt x="99" y="1"/>
                    </a:cubicBezTo>
                    <a:cubicBezTo>
                      <a:pt x="115" y="20"/>
                      <a:pt x="115" y="20"/>
                      <a:pt x="115" y="20"/>
                    </a:cubicBezTo>
                    <a:cubicBezTo>
                      <a:pt x="116" y="21"/>
                      <a:pt x="116" y="21"/>
                      <a:pt x="115" y="22"/>
                    </a:cubicBezTo>
                    <a:cubicBezTo>
                      <a:pt x="19" y="104"/>
                      <a:pt x="19" y="104"/>
                      <a:pt x="19" y="104"/>
                    </a:cubicBezTo>
                    <a:cubicBezTo>
                      <a:pt x="18" y="104"/>
                      <a:pt x="17" y="104"/>
                      <a:pt x="17" y="104"/>
                    </a:cubicBezTo>
                    <a:cubicBezTo>
                      <a:pt x="0" y="84"/>
                      <a:pt x="0" y="84"/>
                      <a:pt x="0" y="84"/>
                    </a:cubicBezTo>
                    <a:cubicBezTo>
                      <a:pt x="0" y="84"/>
                      <a:pt x="0" y="83"/>
                      <a:pt x="0" y="82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545" name="Freeform 210"/>
              <p:cNvSpPr>
                <a:spLocks/>
              </p:cNvSpPr>
              <p:nvPr/>
            </p:nvSpPr>
            <p:spPr bwMode="auto">
              <a:xfrm>
                <a:off x="1094" y="911"/>
                <a:ext cx="878" cy="751"/>
              </a:xfrm>
              <a:custGeom>
                <a:avLst/>
                <a:gdLst>
                  <a:gd name="T0" fmla="*/ 656 w 695"/>
                  <a:gd name="T1" fmla="*/ 10 h 594"/>
                  <a:gd name="T2" fmla="*/ 13 w 695"/>
                  <a:gd name="T3" fmla="*/ 556 h 594"/>
                  <a:gd name="T4" fmla="*/ 10 w 695"/>
                  <a:gd name="T5" fmla="*/ 594 h 594"/>
                  <a:gd name="T6" fmla="*/ 695 w 695"/>
                  <a:gd name="T7" fmla="*/ 13 h 594"/>
                  <a:gd name="T8" fmla="*/ 656 w 695"/>
                  <a:gd name="T9" fmla="*/ 10 h 5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95" h="594">
                    <a:moveTo>
                      <a:pt x="656" y="10"/>
                    </a:moveTo>
                    <a:cubicBezTo>
                      <a:pt x="13" y="556"/>
                      <a:pt x="13" y="556"/>
                      <a:pt x="13" y="556"/>
                    </a:cubicBezTo>
                    <a:cubicBezTo>
                      <a:pt x="2" y="565"/>
                      <a:pt x="0" y="583"/>
                      <a:pt x="10" y="594"/>
                    </a:cubicBezTo>
                    <a:cubicBezTo>
                      <a:pt x="695" y="13"/>
                      <a:pt x="695" y="13"/>
                      <a:pt x="695" y="13"/>
                    </a:cubicBezTo>
                    <a:cubicBezTo>
                      <a:pt x="685" y="2"/>
                      <a:pt x="668" y="0"/>
                      <a:pt x="656" y="10"/>
                    </a:cubicBezTo>
                    <a:close/>
                  </a:path>
                </a:pathLst>
              </a:custGeom>
              <a:solidFill>
                <a:srgbClr val="E6E7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546" name="Freeform 211"/>
              <p:cNvSpPr>
                <a:spLocks/>
              </p:cNvSpPr>
              <p:nvPr/>
            </p:nvSpPr>
            <p:spPr bwMode="auto">
              <a:xfrm>
                <a:off x="2061" y="1732"/>
                <a:ext cx="689" cy="697"/>
              </a:xfrm>
              <a:custGeom>
                <a:avLst/>
                <a:gdLst>
                  <a:gd name="T0" fmla="*/ 8 w 545"/>
                  <a:gd name="T1" fmla="*/ 355 h 552"/>
                  <a:gd name="T2" fmla="*/ 7 w 545"/>
                  <a:gd name="T3" fmla="*/ 330 h 552"/>
                  <a:gd name="T4" fmla="*/ 310 w 545"/>
                  <a:gd name="T5" fmla="*/ 7 h 552"/>
                  <a:gd name="T6" fmla="*/ 335 w 545"/>
                  <a:gd name="T7" fmla="*/ 7 h 552"/>
                  <a:gd name="T8" fmla="*/ 538 w 545"/>
                  <a:gd name="T9" fmla="*/ 197 h 552"/>
                  <a:gd name="T10" fmla="*/ 538 w 545"/>
                  <a:gd name="T11" fmla="*/ 222 h 552"/>
                  <a:gd name="T12" fmla="*/ 235 w 545"/>
                  <a:gd name="T13" fmla="*/ 545 h 552"/>
                  <a:gd name="T14" fmla="*/ 210 w 545"/>
                  <a:gd name="T15" fmla="*/ 545 h 552"/>
                  <a:gd name="T16" fmla="*/ 8 w 545"/>
                  <a:gd name="T17" fmla="*/ 355 h 5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45" h="552">
                    <a:moveTo>
                      <a:pt x="8" y="355"/>
                    </a:moveTo>
                    <a:cubicBezTo>
                      <a:pt x="1" y="348"/>
                      <a:pt x="0" y="337"/>
                      <a:pt x="7" y="330"/>
                    </a:cubicBezTo>
                    <a:cubicBezTo>
                      <a:pt x="310" y="7"/>
                      <a:pt x="310" y="7"/>
                      <a:pt x="310" y="7"/>
                    </a:cubicBezTo>
                    <a:cubicBezTo>
                      <a:pt x="317" y="0"/>
                      <a:pt x="328" y="0"/>
                      <a:pt x="335" y="7"/>
                    </a:cubicBezTo>
                    <a:cubicBezTo>
                      <a:pt x="538" y="197"/>
                      <a:pt x="538" y="197"/>
                      <a:pt x="538" y="197"/>
                    </a:cubicBezTo>
                    <a:cubicBezTo>
                      <a:pt x="545" y="204"/>
                      <a:pt x="545" y="215"/>
                      <a:pt x="538" y="222"/>
                    </a:cubicBezTo>
                    <a:cubicBezTo>
                      <a:pt x="235" y="545"/>
                      <a:pt x="235" y="545"/>
                      <a:pt x="235" y="545"/>
                    </a:cubicBezTo>
                    <a:cubicBezTo>
                      <a:pt x="229" y="552"/>
                      <a:pt x="217" y="552"/>
                      <a:pt x="210" y="545"/>
                    </a:cubicBezTo>
                    <a:lnTo>
                      <a:pt x="8" y="355"/>
                    </a:lnTo>
                    <a:close/>
                  </a:path>
                </a:pathLst>
              </a:custGeom>
              <a:solidFill>
                <a:srgbClr val="37455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547" name="Freeform 212"/>
              <p:cNvSpPr>
                <a:spLocks/>
              </p:cNvSpPr>
              <p:nvPr/>
            </p:nvSpPr>
            <p:spPr bwMode="auto">
              <a:xfrm>
                <a:off x="2159" y="1794"/>
                <a:ext cx="530" cy="534"/>
              </a:xfrm>
              <a:custGeom>
                <a:avLst/>
                <a:gdLst>
                  <a:gd name="T0" fmla="*/ 302 w 530"/>
                  <a:gd name="T1" fmla="*/ 0 h 534"/>
                  <a:gd name="T2" fmla="*/ 0 w 530"/>
                  <a:gd name="T3" fmla="*/ 322 h 534"/>
                  <a:gd name="T4" fmla="*/ 227 w 530"/>
                  <a:gd name="T5" fmla="*/ 534 h 534"/>
                  <a:gd name="T6" fmla="*/ 530 w 530"/>
                  <a:gd name="T7" fmla="*/ 212 h 534"/>
                  <a:gd name="T8" fmla="*/ 302 w 530"/>
                  <a:gd name="T9" fmla="*/ 0 h 5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0" h="534">
                    <a:moveTo>
                      <a:pt x="302" y="0"/>
                    </a:moveTo>
                    <a:lnTo>
                      <a:pt x="0" y="322"/>
                    </a:lnTo>
                    <a:lnTo>
                      <a:pt x="227" y="534"/>
                    </a:lnTo>
                    <a:lnTo>
                      <a:pt x="530" y="212"/>
                    </a:lnTo>
                    <a:lnTo>
                      <a:pt x="302" y="0"/>
                    </a:lnTo>
                    <a:close/>
                  </a:path>
                </a:pathLst>
              </a:custGeom>
              <a:solidFill>
                <a:srgbClr val="2D343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548" name="Freeform 213"/>
              <p:cNvSpPr>
                <a:spLocks/>
              </p:cNvSpPr>
              <p:nvPr/>
            </p:nvSpPr>
            <p:spPr bwMode="auto">
              <a:xfrm>
                <a:off x="2197" y="2231"/>
                <a:ext cx="70" cy="70"/>
              </a:xfrm>
              <a:custGeom>
                <a:avLst/>
                <a:gdLst>
                  <a:gd name="T0" fmla="*/ 44 w 55"/>
                  <a:gd name="T1" fmla="*/ 9 h 55"/>
                  <a:gd name="T2" fmla="*/ 9 w 55"/>
                  <a:gd name="T3" fmla="*/ 10 h 55"/>
                  <a:gd name="T4" fmla="*/ 10 w 55"/>
                  <a:gd name="T5" fmla="*/ 45 h 55"/>
                  <a:gd name="T6" fmla="*/ 46 w 55"/>
                  <a:gd name="T7" fmla="*/ 44 h 55"/>
                  <a:gd name="T8" fmla="*/ 44 w 55"/>
                  <a:gd name="T9" fmla="*/ 9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5" h="55">
                    <a:moveTo>
                      <a:pt x="44" y="9"/>
                    </a:moveTo>
                    <a:cubicBezTo>
                      <a:pt x="34" y="0"/>
                      <a:pt x="19" y="0"/>
                      <a:pt x="9" y="10"/>
                    </a:cubicBezTo>
                    <a:cubicBezTo>
                      <a:pt x="0" y="20"/>
                      <a:pt x="0" y="36"/>
                      <a:pt x="10" y="45"/>
                    </a:cubicBezTo>
                    <a:cubicBezTo>
                      <a:pt x="20" y="55"/>
                      <a:pt x="36" y="54"/>
                      <a:pt x="46" y="44"/>
                    </a:cubicBezTo>
                    <a:cubicBezTo>
                      <a:pt x="55" y="34"/>
                      <a:pt x="55" y="18"/>
                      <a:pt x="44" y="9"/>
                    </a:cubicBezTo>
                    <a:close/>
                  </a:path>
                </a:pathLst>
              </a:custGeom>
              <a:solidFill>
                <a:srgbClr val="1C2B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549" name="Freeform 214"/>
              <p:cNvSpPr>
                <a:spLocks/>
              </p:cNvSpPr>
              <p:nvPr/>
            </p:nvSpPr>
            <p:spPr bwMode="auto">
              <a:xfrm>
                <a:off x="2216" y="2250"/>
                <a:ext cx="32" cy="30"/>
              </a:xfrm>
              <a:custGeom>
                <a:avLst/>
                <a:gdLst>
                  <a:gd name="T0" fmla="*/ 20 w 25"/>
                  <a:gd name="T1" fmla="*/ 4 h 24"/>
                  <a:gd name="T2" fmla="*/ 4 w 25"/>
                  <a:gd name="T3" fmla="*/ 5 h 24"/>
                  <a:gd name="T4" fmla="*/ 5 w 25"/>
                  <a:gd name="T5" fmla="*/ 20 h 24"/>
                  <a:gd name="T6" fmla="*/ 20 w 25"/>
                  <a:gd name="T7" fmla="*/ 20 h 24"/>
                  <a:gd name="T8" fmla="*/ 20 w 25"/>
                  <a:gd name="T9" fmla="*/ 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" h="24">
                    <a:moveTo>
                      <a:pt x="20" y="4"/>
                    </a:moveTo>
                    <a:cubicBezTo>
                      <a:pt x="16" y="0"/>
                      <a:pt x="9" y="0"/>
                      <a:pt x="4" y="5"/>
                    </a:cubicBezTo>
                    <a:cubicBezTo>
                      <a:pt x="0" y="9"/>
                      <a:pt x="0" y="16"/>
                      <a:pt x="5" y="20"/>
                    </a:cubicBezTo>
                    <a:cubicBezTo>
                      <a:pt x="9" y="24"/>
                      <a:pt x="16" y="24"/>
                      <a:pt x="20" y="20"/>
                    </a:cubicBezTo>
                    <a:cubicBezTo>
                      <a:pt x="25" y="15"/>
                      <a:pt x="24" y="8"/>
                      <a:pt x="20" y="4"/>
                    </a:cubicBezTo>
                    <a:close/>
                  </a:path>
                </a:pathLst>
              </a:custGeom>
              <a:solidFill>
                <a:srgbClr val="1223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550" name="Freeform 215"/>
              <p:cNvSpPr>
                <a:spLocks/>
              </p:cNvSpPr>
              <p:nvPr/>
            </p:nvSpPr>
            <p:spPr bwMode="auto">
              <a:xfrm>
                <a:off x="2176" y="2211"/>
                <a:ext cx="36" cy="38"/>
              </a:xfrm>
              <a:custGeom>
                <a:avLst/>
                <a:gdLst>
                  <a:gd name="T0" fmla="*/ 28 w 29"/>
                  <a:gd name="T1" fmla="*/ 8 h 30"/>
                  <a:gd name="T2" fmla="*/ 28 w 29"/>
                  <a:gd name="T3" fmla="*/ 12 h 30"/>
                  <a:gd name="T4" fmla="*/ 12 w 29"/>
                  <a:gd name="T5" fmla="*/ 28 h 30"/>
                  <a:gd name="T6" fmla="*/ 8 w 29"/>
                  <a:gd name="T7" fmla="*/ 29 h 30"/>
                  <a:gd name="T8" fmla="*/ 1 w 29"/>
                  <a:gd name="T9" fmla="*/ 21 h 30"/>
                  <a:gd name="T10" fmla="*/ 1 w 29"/>
                  <a:gd name="T11" fmla="*/ 18 h 30"/>
                  <a:gd name="T12" fmla="*/ 16 w 29"/>
                  <a:gd name="T13" fmla="*/ 1 h 30"/>
                  <a:gd name="T14" fmla="*/ 20 w 29"/>
                  <a:gd name="T15" fmla="*/ 1 h 30"/>
                  <a:gd name="T16" fmla="*/ 28 w 29"/>
                  <a:gd name="T17" fmla="*/ 8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9" h="30">
                    <a:moveTo>
                      <a:pt x="28" y="8"/>
                    </a:moveTo>
                    <a:cubicBezTo>
                      <a:pt x="29" y="9"/>
                      <a:pt x="29" y="11"/>
                      <a:pt x="28" y="12"/>
                    </a:cubicBezTo>
                    <a:cubicBezTo>
                      <a:pt x="12" y="28"/>
                      <a:pt x="12" y="28"/>
                      <a:pt x="12" y="28"/>
                    </a:cubicBezTo>
                    <a:cubicBezTo>
                      <a:pt x="11" y="30"/>
                      <a:pt x="10" y="30"/>
                      <a:pt x="8" y="29"/>
                    </a:cubicBezTo>
                    <a:cubicBezTo>
                      <a:pt x="1" y="21"/>
                      <a:pt x="1" y="21"/>
                      <a:pt x="1" y="21"/>
                    </a:cubicBezTo>
                    <a:cubicBezTo>
                      <a:pt x="0" y="20"/>
                      <a:pt x="0" y="19"/>
                      <a:pt x="1" y="18"/>
                    </a:cubicBezTo>
                    <a:cubicBezTo>
                      <a:pt x="16" y="1"/>
                      <a:pt x="16" y="1"/>
                      <a:pt x="16" y="1"/>
                    </a:cubicBezTo>
                    <a:cubicBezTo>
                      <a:pt x="17" y="0"/>
                      <a:pt x="19" y="0"/>
                      <a:pt x="20" y="1"/>
                    </a:cubicBezTo>
                    <a:lnTo>
                      <a:pt x="28" y="8"/>
                    </a:lnTo>
                    <a:close/>
                  </a:path>
                </a:pathLst>
              </a:custGeom>
              <a:solidFill>
                <a:srgbClr val="1D2C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551" name="Freeform 216"/>
              <p:cNvSpPr>
                <a:spLocks/>
              </p:cNvSpPr>
              <p:nvPr/>
            </p:nvSpPr>
            <p:spPr bwMode="auto">
              <a:xfrm>
                <a:off x="2157" y="2193"/>
                <a:ext cx="36" cy="38"/>
              </a:xfrm>
              <a:custGeom>
                <a:avLst/>
                <a:gdLst>
                  <a:gd name="T0" fmla="*/ 28 w 29"/>
                  <a:gd name="T1" fmla="*/ 8 h 30"/>
                  <a:gd name="T2" fmla="*/ 28 w 29"/>
                  <a:gd name="T3" fmla="*/ 12 h 30"/>
                  <a:gd name="T4" fmla="*/ 13 w 29"/>
                  <a:gd name="T5" fmla="*/ 29 h 30"/>
                  <a:gd name="T6" fmla="*/ 9 w 29"/>
                  <a:gd name="T7" fmla="*/ 29 h 30"/>
                  <a:gd name="T8" fmla="*/ 1 w 29"/>
                  <a:gd name="T9" fmla="*/ 22 h 30"/>
                  <a:gd name="T10" fmla="*/ 1 w 29"/>
                  <a:gd name="T11" fmla="*/ 18 h 30"/>
                  <a:gd name="T12" fmla="*/ 16 w 29"/>
                  <a:gd name="T13" fmla="*/ 1 h 30"/>
                  <a:gd name="T14" fmla="*/ 20 w 29"/>
                  <a:gd name="T15" fmla="*/ 1 h 30"/>
                  <a:gd name="T16" fmla="*/ 28 w 29"/>
                  <a:gd name="T17" fmla="*/ 8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9" h="30">
                    <a:moveTo>
                      <a:pt x="28" y="8"/>
                    </a:moveTo>
                    <a:cubicBezTo>
                      <a:pt x="29" y="9"/>
                      <a:pt x="29" y="11"/>
                      <a:pt x="28" y="12"/>
                    </a:cubicBezTo>
                    <a:cubicBezTo>
                      <a:pt x="13" y="29"/>
                      <a:pt x="13" y="29"/>
                      <a:pt x="13" y="29"/>
                    </a:cubicBezTo>
                    <a:cubicBezTo>
                      <a:pt x="12" y="30"/>
                      <a:pt x="10" y="30"/>
                      <a:pt x="9" y="29"/>
                    </a:cubicBezTo>
                    <a:cubicBezTo>
                      <a:pt x="1" y="22"/>
                      <a:pt x="1" y="22"/>
                      <a:pt x="1" y="22"/>
                    </a:cubicBezTo>
                    <a:cubicBezTo>
                      <a:pt x="0" y="21"/>
                      <a:pt x="0" y="19"/>
                      <a:pt x="1" y="18"/>
                    </a:cubicBezTo>
                    <a:cubicBezTo>
                      <a:pt x="16" y="1"/>
                      <a:pt x="16" y="1"/>
                      <a:pt x="16" y="1"/>
                    </a:cubicBezTo>
                    <a:cubicBezTo>
                      <a:pt x="18" y="0"/>
                      <a:pt x="19" y="0"/>
                      <a:pt x="20" y="1"/>
                    </a:cubicBezTo>
                    <a:lnTo>
                      <a:pt x="28" y="8"/>
                    </a:lnTo>
                    <a:close/>
                  </a:path>
                </a:pathLst>
              </a:custGeom>
              <a:solidFill>
                <a:srgbClr val="1D2C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552" name="Freeform 217"/>
              <p:cNvSpPr>
                <a:spLocks/>
              </p:cNvSpPr>
              <p:nvPr/>
            </p:nvSpPr>
            <p:spPr bwMode="auto">
              <a:xfrm>
                <a:off x="2138" y="2175"/>
                <a:ext cx="38" cy="38"/>
              </a:xfrm>
              <a:custGeom>
                <a:avLst/>
                <a:gdLst>
                  <a:gd name="T0" fmla="*/ 28 w 30"/>
                  <a:gd name="T1" fmla="*/ 9 h 30"/>
                  <a:gd name="T2" fmla="*/ 29 w 30"/>
                  <a:gd name="T3" fmla="*/ 12 h 30"/>
                  <a:gd name="T4" fmla="*/ 13 w 30"/>
                  <a:gd name="T5" fmla="*/ 29 h 30"/>
                  <a:gd name="T6" fmla="*/ 9 w 30"/>
                  <a:gd name="T7" fmla="*/ 29 h 30"/>
                  <a:gd name="T8" fmla="*/ 1 w 30"/>
                  <a:gd name="T9" fmla="*/ 22 h 30"/>
                  <a:gd name="T10" fmla="*/ 1 w 30"/>
                  <a:gd name="T11" fmla="*/ 18 h 30"/>
                  <a:gd name="T12" fmla="*/ 17 w 30"/>
                  <a:gd name="T13" fmla="*/ 2 h 30"/>
                  <a:gd name="T14" fmla="*/ 21 w 30"/>
                  <a:gd name="T15" fmla="*/ 1 h 30"/>
                  <a:gd name="T16" fmla="*/ 28 w 30"/>
                  <a:gd name="T17" fmla="*/ 9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0" h="30">
                    <a:moveTo>
                      <a:pt x="28" y="9"/>
                    </a:moveTo>
                    <a:cubicBezTo>
                      <a:pt x="29" y="10"/>
                      <a:pt x="30" y="11"/>
                      <a:pt x="29" y="12"/>
                    </a:cubicBezTo>
                    <a:cubicBezTo>
                      <a:pt x="13" y="29"/>
                      <a:pt x="13" y="29"/>
                      <a:pt x="13" y="29"/>
                    </a:cubicBezTo>
                    <a:cubicBezTo>
                      <a:pt x="12" y="30"/>
                      <a:pt x="10" y="30"/>
                      <a:pt x="9" y="29"/>
                    </a:cubicBezTo>
                    <a:cubicBezTo>
                      <a:pt x="1" y="22"/>
                      <a:pt x="1" y="22"/>
                      <a:pt x="1" y="22"/>
                    </a:cubicBezTo>
                    <a:cubicBezTo>
                      <a:pt x="0" y="21"/>
                      <a:pt x="0" y="19"/>
                      <a:pt x="1" y="18"/>
                    </a:cubicBezTo>
                    <a:cubicBezTo>
                      <a:pt x="17" y="2"/>
                      <a:pt x="17" y="2"/>
                      <a:pt x="17" y="2"/>
                    </a:cubicBezTo>
                    <a:cubicBezTo>
                      <a:pt x="18" y="0"/>
                      <a:pt x="20" y="0"/>
                      <a:pt x="21" y="1"/>
                    </a:cubicBezTo>
                    <a:lnTo>
                      <a:pt x="28" y="9"/>
                    </a:lnTo>
                    <a:close/>
                  </a:path>
                </a:pathLst>
              </a:custGeom>
              <a:solidFill>
                <a:srgbClr val="1D2C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553" name="Freeform 218"/>
              <p:cNvSpPr>
                <a:spLocks/>
              </p:cNvSpPr>
              <p:nvPr/>
            </p:nvSpPr>
            <p:spPr bwMode="auto">
              <a:xfrm>
                <a:off x="2120" y="2159"/>
                <a:ext cx="37" cy="37"/>
              </a:xfrm>
              <a:custGeom>
                <a:avLst/>
                <a:gdLst>
                  <a:gd name="T0" fmla="*/ 28 w 29"/>
                  <a:gd name="T1" fmla="*/ 8 h 29"/>
                  <a:gd name="T2" fmla="*/ 28 w 29"/>
                  <a:gd name="T3" fmla="*/ 12 h 29"/>
                  <a:gd name="T4" fmla="*/ 12 w 29"/>
                  <a:gd name="T5" fmla="*/ 28 h 29"/>
                  <a:gd name="T6" fmla="*/ 9 w 29"/>
                  <a:gd name="T7" fmla="*/ 28 h 29"/>
                  <a:gd name="T8" fmla="*/ 1 w 29"/>
                  <a:gd name="T9" fmla="*/ 21 h 29"/>
                  <a:gd name="T10" fmla="*/ 1 w 29"/>
                  <a:gd name="T11" fmla="*/ 17 h 29"/>
                  <a:gd name="T12" fmla="*/ 16 w 29"/>
                  <a:gd name="T13" fmla="*/ 1 h 29"/>
                  <a:gd name="T14" fmla="*/ 20 w 29"/>
                  <a:gd name="T15" fmla="*/ 1 h 29"/>
                  <a:gd name="T16" fmla="*/ 28 w 29"/>
                  <a:gd name="T17" fmla="*/ 8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9" h="29">
                    <a:moveTo>
                      <a:pt x="28" y="8"/>
                    </a:moveTo>
                    <a:cubicBezTo>
                      <a:pt x="29" y="9"/>
                      <a:pt x="29" y="11"/>
                      <a:pt x="28" y="12"/>
                    </a:cubicBezTo>
                    <a:cubicBezTo>
                      <a:pt x="12" y="28"/>
                      <a:pt x="12" y="28"/>
                      <a:pt x="12" y="28"/>
                    </a:cubicBezTo>
                    <a:cubicBezTo>
                      <a:pt x="11" y="29"/>
                      <a:pt x="10" y="29"/>
                      <a:pt x="9" y="28"/>
                    </a:cubicBezTo>
                    <a:cubicBezTo>
                      <a:pt x="1" y="21"/>
                      <a:pt x="1" y="21"/>
                      <a:pt x="1" y="21"/>
                    </a:cubicBezTo>
                    <a:cubicBezTo>
                      <a:pt x="0" y="20"/>
                      <a:pt x="0" y="18"/>
                      <a:pt x="1" y="17"/>
                    </a:cubicBezTo>
                    <a:cubicBezTo>
                      <a:pt x="16" y="1"/>
                      <a:pt x="16" y="1"/>
                      <a:pt x="16" y="1"/>
                    </a:cubicBezTo>
                    <a:cubicBezTo>
                      <a:pt x="17" y="0"/>
                      <a:pt x="19" y="0"/>
                      <a:pt x="20" y="1"/>
                    </a:cubicBezTo>
                    <a:lnTo>
                      <a:pt x="28" y="8"/>
                    </a:lnTo>
                    <a:close/>
                  </a:path>
                </a:pathLst>
              </a:custGeom>
              <a:solidFill>
                <a:srgbClr val="1D2C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554" name="Freeform 219"/>
              <p:cNvSpPr>
                <a:spLocks/>
              </p:cNvSpPr>
              <p:nvPr/>
            </p:nvSpPr>
            <p:spPr bwMode="auto">
              <a:xfrm>
                <a:off x="2308" y="2336"/>
                <a:ext cx="37" cy="38"/>
              </a:xfrm>
              <a:custGeom>
                <a:avLst/>
                <a:gdLst>
                  <a:gd name="T0" fmla="*/ 28 w 29"/>
                  <a:gd name="T1" fmla="*/ 8 h 30"/>
                  <a:gd name="T2" fmla="*/ 28 w 29"/>
                  <a:gd name="T3" fmla="*/ 12 h 30"/>
                  <a:gd name="T4" fmla="*/ 13 w 29"/>
                  <a:gd name="T5" fmla="*/ 29 h 30"/>
                  <a:gd name="T6" fmla="*/ 9 w 29"/>
                  <a:gd name="T7" fmla="*/ 29 h 30"/>
                  <a:gd name="T8" fmla="*/ 1 w 29"/>
                  <a:gd name="T9" fmla="*/ 21 h 30"/>
                  <a:gd name="T10" fmla="*/ 1 w 29"/>
                  <a:gd name="T11" fmla="*/ 18 h 30"/>
                  <a:gd name="T12" fmla="*/ 17 w 29"/>
                  <a:gd name="T13" fmla="*/ 1 h 30"/>
                  <a:gd name="T14" fmla="*/ 20 w 29"/>
                  <a:gd name="T15" fmla="*/ 1 h 30"/>
                  <a:gd name="T16" fmla="*/ 28 w 29"/>
                  <a:gd name="T17" fmla="*/ 8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9" h="30">
                    <a:moveTo>
                      <a:pt x="28" y="8"/>
                    </a:moveTo>
                    <a:cubicBezTo>
                      <a:pt x="29" y="9"/>
                      <a:pt x="29" y="11"/>
                      <a:pt x="28" y="12"/>
                    </a:cubicBezTo>
                    <a:cubicBezTo>
                      <a:pt x="13" y="29"/>
                      <a:pt x="13" y="29"/>
                      <a:pt x="13" y="29"/>
                    </a:cubicBezTo>
                    <a:cubicBezTo>
                      <a:pt x="12" y="30"/>
                      <a:pt x="10" y="30"/>
                      <a:pt x="9" y="29"/>
                    </a:cubicBezTo>
                    <a:cubicBezTo>
                      <a:pt x="1" y="21"/>
                      <a:pt x="1" y="21"/>
                      <a:pt x="1" y="21"/>
                    </a:cubicBezTo>
                    <a:cubicBezTo>
                      <a:pt x="0" y="20"/>
                      <a:pt x="0" y="19"/>
                      <a:pt x="1" y="18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18" y="0"/>
                      <a:pt x="19" y="0"/>
                      <a:pt x="20" y="1"/>
                    </a:cubicBezTo>
                    <a:lnTo>
                      <a:pt x="28" y="8"/>
                    </a:lnTo>
                    <a:close/>
                  </a:path>
                </a:pathLst>
              </a:custGeom>
              <a:solidFill>
                <a:srgbClr val="1D2C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555" name="Freeform 220"/>
              <p:cNvSpPr>
                <a:spLocks/>
              </p:cNvSpPr>
              <p:nvPr/>
            </p:nvSpPr>
            <p:spPr bwMode="auto">
              <a:xfrm>
                <a:off x="2291" y="2318"/>
                <a:ext cx="36" cy="38"/>
              </a:xfrm>
              <a:custGeom>
                <a:avLst/>
                <a:gdLst>
                  <a:gd name="T0" fmla="*/ 28 w 29"/>
                  <a:gd name="T1" fmla="*/ 9 h 30"/>
                  <a:gd name="T2" fmla="*/ 28 w 29"/>
                  <a:gd name="T3" fmla="*/ 12 h 30"/>
                  <a:gd name="T4" fmla="*/ 12 w 29"/>
                  <a:gd name="T5" fmla="*/ 29 h 30"/>
                  <a:gd name="T6" fmla="*/ 8 w 29"/>
                  <a:gd name="T7" fmla="*/ 29 h 30"/>
                  <a:gd name="T8" fmla="*/ 1 w 29"/>
                  <a:gd name="T9" fmla="*/ 22 h 30"/>
                  <a:gd name="T10" fmla="*/ 1 w 29"/>
                  <a:gd name="T11" fmla="*/ 18 h 30"/>
                  <a:gd name="T12" fmla="*/ 16 w 29"/>
                  <a:gd name="T13" fmla="*/ 1 h 30"/>
                  <a:gd name="T14" fmla="*/ 20 w 29"/>
                  <a:gd name="T15" fmla="*/ 1 h 30"/>
                  <a:gd name="T16" fmla="*/ 28 w 29"/>
                  <a:gd name="T17" fmla="*/ 9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9" h="30">
                    <a:moveTo>
                      <a:pt x="28" y="9"/>
                    </a:moveTo>
                    <a:cubicBezTo>
                      <a:pt x="29" y="10"/>
                      <a:pt x="29" y="11"/>
                      <a:pt x="28" y="12"/>
                    </a:cubicBezTo>
                    <a:cubicBezTo>
                      <a:pt x="12" y="29"/>
                      <a:pt x="12" y="29"/>
                      <a:pt x="12" y="29"/>
                    </a:cubicBezTo>
                    <a:cubicBezTo>
                      <a:pt x="11" y="30"/>
                      <a:pt x="9" y="30"/>
                      <a:pt x="8" y="29"/>
                    </a:cubicBezTo>
                    <a:cubicBezTo>
                      <a:pt x="1" y="22"/>
                      <a:pt x="1" y="22"/>
                      <a:pt x="1" y="22"/>
                    </a:cubicBezTo>
                    <a:cubicBezTo>
                      <a:pt x="0" y="21"/>
                      <a:pt x="0" y="19"/>
                      <a:pt x="1" y="18"/>
                    </a:cubicBezTo>
                    <a:cubicBezTo>
                      <a:pt x="16" y="1"/>
                      <a:pt x="16" y="1"/>
                      <a:pt x="16" y="1"/>
                    </a:cubicBezTo>
                    <a:cubicBezTo>
                      <a:pt x="17" y="0"/>
                      <a:pt x="19" y="0"/>
                      <a:pt x="20" y="1"/>
                    </a:cubicBezTo>
                    <a:lnTo>
                      <a:pt x="28" y="9"/>
                    </a:lnTo>
                    <a:close/>
                  </a:path>
                </a:pathLst>
              </a:custGeom>
              <a:solidFill>
                <a:srgbClr val="1D2C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556" name="Freeform 221"/>
              <p:cNvSpPr>
                <a:spLocks/>
              </p:cNvSpPr>
              <p:nvPr/>
            </p:nvSpPr>
            <p:spPr bwMode="auto">
              <a:xfrm>
                <a:off x="2272" y="2302"/>
                <a:ext cx="36" cy="36"/>
              </a:xfrm>
              <a:custGeom>
                <a:avLst/>
                <a:gdLst>
                  <a:gd name="T0" fmla="*/ 28 w 29"/>
                  <a:gd name="T1" fmla="*/ 8 h 29"/>
                  <a:gd name="T2" fmla="*/ 28 w 29"/>
                  <a:gd name="T3" fmla="*/ 12 h 29"/>
                  <a:gd name="T4" fmla="*/ 13 w 29"/>
                  <a:gd name="T5" fmla="*/ 28 h 29"/>
                  <a:gd name="T6" fmla="*/ 9 w 29"/>
                  <a:gd name="T7" fmla="*/ 28 h 29"/>
                  <a:gd name="T8" fmla="*/ 1 w 29"/>
                  <a:gd name="T9" fmla="*/ 21 h 29"/>
                  <a:gd name="T10" fmla="*/ 1 w 29"/>
                  <a:gd name="T11" fmla="*/ 17 h 29"/>
                  <a:gd name="T12" fmla="*/ 16 w 29"/>
                  <a:gd name="T13" fmla="*/ 1 h 29"/>
                  <a:gd name="T14" fmla="*/ 20 w 29"/>
                  <a:gd name="T15" fmla="*/ 1 h 29"/>
                  <a:gd name="T16" fmla="*/ 28 w 29"/>
                  <a:gd name="T17" fmla="*/ 8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9" h="29">
                    <a:moveTo>
                      <a:pt x="28" y="8"/>
                    </a:moveTo>
                    <a:cubicBezTo>
                      <a:pt x="29" y="9"/>
                      <a:pt x="29" y="11"/>
                      <a:pt x="28" y="12"/>
                    </a:cubicBezTo>
                    <a:cubicBezTo>
                      <a:pt x="13" y="28"/>
                      <a:pt x="13" y="28"/>
                      <a:pt x="13" y="28"/>
                    </a:cubicBezTo>
                    <a:cubicBezTo>
                      <a:pt x="12" y="29"/>
                      <a:pt x="10" y="29"/>
                      <a:pt x="9" y="28"/>
                    </a:cubicBezTo>
                    <a:cubicBezTo>
                      <a:pt x="1" y="21"/>
                      <a:pt x="1" y="21"/>
                      <a:pt x="1" y="21"/>
                    </a:cubicBezTo>
                    <a:cubicBezTo>
                      <a:pt x="0" y="20"/>
                      <a:pt x="0" y="18"/>
                      <a:pt x="1" y="17"/>
                    </a:cubicBezTo>
                    <a:cubicBezTo>
                      <a:pt x="16" y="1"/>
                      <a:pt x="16" y="1"/>
                      <a:pt x="16" y="1"/>
                    </a:cubicBezTo>
                    <a:cubicBezTo>
                      <a:pt x="17" y="0"/>
                      <a:pt x="19" y="0"/>
                      <a:pt x="20" y="1"/>
                    </a:cubicBezTo>
                    <a:lnTo>
                      <a:pt x="28" y="8"/>
                    </a:lnTo>
                    <a:close/>
                  </a:path>
                </a:pathLst>
              </a:custGeom>
              <a:solidFill>
                <a:srgbClr val="1D2C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557" name="Freeform 222"/>
              <p:cNvSpPr>
                <a:spLocks/>
              </p:cNvSpPr>
              <p:nvPr/>
            </p:nvSpPr>
            <p:spPr bwMode="auto">
              <a:xfrm>
                <a:off x="2253" y="2284"/>
                <a:ext cx="37" cy="38"/>
              </a:xfrm>
              <a:custGeom>
                <a:avLst/>
                <a:gdLst>
                  <a:gd name="T0" fmla="*/ 28 w 29"/>
                  <a:gd name="T1" fmla="*/ 8 h 30"/>
                  <a:gd name="T2" fmla="*/ 28 w 29"/>
                  <a:gd name="T3" fmla="*/ 12 h 30"/>
                  <a:gd name="T4" fmla="*/ 13 w 29"/>
                  <a:gd name="T5" fmla="*/ 28 h 30"/>
                  <a:gd name="T6" fmla="*/ 9 w 29"/>
                  <a:gd name="T7" fmla="*/ 29 h 30"/>
                  <a:gd name="T8" fmla="*/ 1 w 29"/>
                  <a:gd name="T9" fmla="*/ 21 h 30"/>
                  <a:gd name="T10" fmla="*/ 1 w 29"/>
                  <a:gd name="T11" fmla="*/ 17 h 30"/>
                  <a:gd name="T12" fmla="*/ 17 w 29"/>
                  <a:gd name="T13" fmla="*/ 1 h 30"/>
                  <a:gd name="T14" fmla="*/ 21 w 29"/>
                  <a:gd name="T15" fmla="*/ 1 h 30"/>
                  <a:gd name="T16" fmla="*/ 28 w 29"/>
                  <a:gd name="T17" fmla="*/ 8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9" h="30">
                    <a:moveTo>
                      <a:pt x="28" y="8"/>
                    </a:moveTo>
                    <a:cubicBezTo>
                      <a:pt x="29" y="9"/>
                      <a:pt x="29" y="11"/>
                      <a:pt x="28" y="12"/>
                    </a:cubicBezTo>
                    <a:cubicBezTo>
                      <a:pt x="13" y="28"/>
                      <a:pt x="13" y="28"/>
                      <a:pt x="13" y="28"/>
                    </a:cubicBezTo>
                    <a:cubicBezTo>
                      <a:pt x="12" y="30"/>
                      <a:pt x="10" y="30"/>
                      <a:pt x="9" y="29"/>
                    </a:cubicBezTo>
                    <a:cubicBezTo>
                      <a:pt x="1" y="21"/>
                      <a:pt x="1" y="21"/>
                      <a:pt x="1" y="21"/>
                    </a:cubicBezTo>
                    <a:cubicBezTo>
                      <a:pt x="0" y="20"/>
                      <a:pt x="0" y="19"/>
                      <a:pt x="1" y="17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18" y="0"/>
                      <a:pt x="19" y="0"/>
                      <a:pt x="21" y="1"/>
                    </a:cubicBezTo>
                    <a:lnTo>
                      <a:pt x="28" y="8"/>
                    </a:lnTo>
                    <a:close/>
                  </a:path>
                </a:pathLst>
              </a:custGeom>
              <a:solidFill>
                <a:srgbClr val="1D2C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558" name="Freeform 223"/>
              <p:cNvSpPr>
                <a:spLocks/>
              </p:cNvSpPr>
              <p:nvPr/>
            </p:nvSpPr>
            <p:spPr bwMode="auto">
              <a:xfrm>
                <a:off x="1316" y="2388"/>
                <a:ext cx="135" cy="278"/>
              </a:xfrm>
              <a:custGeom>
                <a:avLst/>
                <a:gdLst>
                  <a:gd name="T0" fmla="*/ 12 w 107"/>
                  <a:gd name="T1" fmla="*/ 7 h 220"/>
                  <a:gd name="T2" fmla="*/ 72 w 107"/>
                  <a:gd name="T3" fmla="*/ 43 h 220"/>
                  <a:gd name="T4" fmla="*/ 100 w 107"/>
                  <a:gd name="T5" fmla="*/ 157 h 220"/>
                  <a:gd name="T6" fmla="*/ 65 w 107"/>
                  <a:gd name="T7" fmla="*/ 217 h 220"/>
                  <a:gd name="T8" fmla="*/ 52 w 107"/>
                  <a:gd name="T9" fmla="*/ 220 h 220"/>
                  <a:gd name="T10" fmla="*/ 0 w 107"/>
                  <a:gd name="T11" fmla="*/ 10 h 220"/>
                  <a:gd name="T12" fmla="*/ 12 w 107"/>
                  <a:gd name="T13" fmla="*/ 7 h 2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7" h="220">
                    <a:moveTo>
                      <a:pt x="12" y="7"/>
                    </a:moveTo>
                    <a:cubicBezTo>
                      <a:pt x="39" y="0"/>
                      <a:pt x="65" y="16"/>
                      <a:pt x="72" y="43"/>
                    </a:cubicBezTo>
                    <a:cubicBezTo>
                      <a:pt x="100" y="157"/>
                      <a:pt x="100" y="157"/>
                      <a:pt x="100" y="157"/>
                    </a:cubicBezTo>
                    <a:cubicBezTo>
                      <a:pt x="107" y="183"/>
                      <a:pt x="91" y="210"/>
                      <a:pt x="65" y="217"/>
                    </a:cubicBezTo>
                    <a:cubicBezTo>
                      <a:pt x="52" y="220"/>
                      <a:pt x="52" y="220"/>
                      <a:pt x="52" y="220"/>
                    </a:cubicBezTo>
                    <a:cubicBezTo>
                      <a:pt x="0" y="10"/>
                      <a:pt x="0" y="10"/>
                      <a:pt x="0" y="10"/>
                    </a:cubicBezTo>
                    <a:lnTo>
                      <a:pt x="12" y="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559" name="Freeform 224"/>
              <p:cNvSpPr>
                <a:spLocks/>
              </p:cNvSpPr>
              <p:nvPr/>
            </p:nvSpPr>
            <p:spPr bwMode="auto">
              <a:xfrm>
                <a:off x="1247" y="2400"/>
                <a:ext cx="135" cy="277"/>
              </a:xfrm>
              <a:custGeom>
                <a:avLst/>
                <a:gdLst>
                  <a:gd name="T0" fmla="*/ 42 w 107"/>
                  <a:gd name="T1" fmla="*/ 3 h 219"/>
                  <a:gd name="T2" fmla="*/ 55 w 107"/>
                  <a:gd name="T3" fmla="*/ 0 h 219"/>
                  <a:gd name="T4" fmla="*/ 107 w 107"/>
                  <a:gd name="T5" fmla="*/ 210 h 219"/>
                  <a:gd name="T6" fmla="*/ 94 w 107"/>
                  <a:gd name="T7" fmla="*/ 213 h 219"/>
                  <a:gd name="T8" fmla="*/ 35 w 107"/>
                  <a:gd name="T9" fmla="*/ 177 h 219"/>
                  <a:gd name="T10" fmla="*/ 6 w 107"/>
                  <a:gd name="T11" fmla="*/ 63 h 219"/>
                  <a:gd name="T12" fmla="*/ 42 w 107"/>
                  <a:gd name="T13" fmla="*/ 3 h 2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7" h="219">
                    <a:moveTo>
                      <a:pt x="42" y="3"/>
                    </a:moveTo>
                    <a:cubicBezTo>
                      <a:pt x="55" y="0"/>
                      <a:pt x="55" y="0"/>
                      <a:pt x="55" y="0"/>
                    </a:cubicBezTo>
                    <a:cubicBezTo>
                      <a:pt x="107" y="210"/>
                      <a:pt x="107" y="210"/>
                      <a:pt x="107" y="210"/>
                    </a:cubicBezTo>
                    <a:cubicBezTo>
                      <a:pt x="94" y="213"/>
                      <a:pt x="94" y="213"/>
                      <a:pt x="94" y="213"/>
                    </a:cubicBezTo>
                    <a:cubicBezTo>
                      <a:pt x="68" y="219"/>
                      <a:pt x="41" y="203"/>
                      <a:pt x="35" y="177"/>
                    </a:cubicBezTo>
                    <a:cubicBezTo>
                      <a:pt x="6" y="63"/>
                      <a:pt x="6" y="63"/>
                      <a:pt x="6" y="63"/>
                    </a:cubicBezTo>
                    <a:cubicBezTo>
                      <a:pt x="0" y="36"/>
                      <a:pt x="16" y="10"/>
                      <a:pt x="42" y="3"/>
                    </a:cubicBezTo>
                    <a:close/>
                  </a:path>
                </a:pathLst>
              </a:custGeom>
              <a:solidFill>
                <a:srgbClr val="E6E7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560" name="Freeform 225"/>
              <p:cNvSpPr>
                <a:spLocks/>
              </p:cNvSpPr>
              <p:nvPr/>
            </p:nvSpPr>
            <p:spPr bwMode="auto">
              <a:xfrm>
                <a:off x="1326" y="2442"/>
                <a:ext cx="32" cy="56"/>
              </a:xfrm>
              <a:custGeom>
                <a:avLst/>
                <a:gdLst>
                  <a:gd name="T0" fmla="*/ 20 w 25"/>
                  <a:gd name="T1" fmla="*/ 14 h 44"/>
                  <a:gd name="T2" fmla="*/ 23 w 25"/>
                  <a:gd name="T3" fmla="*/ 24 h 44"/>
                  <a:gd name="T4" fmla="*/ 11 w 25"/>
                  <a:gd name="T5" fmla="*/ 44 h 44"/>
                  <a:gd name="T6" fmla="*/ 0 w 25"/>
                  <a:gd name="T7" fmla="*/ 2 h 44"/>
                  <a:gd name="T8" fmla="*/ 20 w 25"/>
                  <a:gd name="T9" fmla="*/ 1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" h="44">
                    <a:moveTo>
                      <a:pt x="20" y="14"/>
                    </a:moveTo>
                    <a:cubicBezTo>
                      <a:pt x="23" y="24"/>
                      <a:pt x="23" y="24"/>
                      <a:pt x="23" y="24"/>
                    </a:cubicBezTo>
                    <a:cubicBezTo>
                      <a:pt x="25" y="33"/>
                      <a:pt x="20" y="42"/>
                      <a:pt x="11" y="44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9" y="0"/>
                      <a:pt x="18" y="5"/>
                      <a:pt x="20" y="14"/>
                    </a:cubicBezTo>
                    <a:close/>
                  </a:path>
                </a:pathLst>
              </a:custGeom>
              <a:solidFill>
                <a:srgbClr val="10375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561" name="Freeform 226"/>
              <p:cNvSpPr>
                <a:spLocks/>
              </p:cNvSpPr>
              <p:nvPr/>
            </p:nvSpPr>
            <p:spPr bwMode="auto">
              <a:xfrm>
                <a:off x="1308" y="2445"/>
                <a:ext cx="32" cy="55"/>
              </a:xfrm>
              <a:custGeom>
                <a:avLst/>
                <a:gdLst>
                  <a:gd name="T0" fmla="*/ 14 w 25"/>
                  <a:gd name="T1" fmla="*/ 0 h 44"/>
                  <a:gd name="T2" fmla="*/ 14 w 25"/>
                  <a:gd name="T3" fmla="*/ 0 h 44"/>
                  <a:gd name="T4" fmla="*/ 25 w 25"/>
                  <a:gd name="T5" fmla="*/ 42 h 44"/>
                  <a:gd name="T6" fmla="*/ 5 w 25"/>
                  <a:gd name="T7" fmla="*/ 30 h 44"/>
                  <a:gd name="T8" fmla="*/ 2 w 25"/>
                  <a:gd name="T9" fmla="*/ 20 h 44"/>
                  <a:gd name="T10" fmla="*/ 14 w 25"/>
                  <a:gd name="T11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5" h="44">
                    <a:moveTo>
                      <a:pt x="14" y="0"/>
                    </a:moveTo>
                    <a:cubicBezTo>
                      <a:pt x="14" y="0"/>
                      <a:pt x="14" y="0"/>
                      <a:pt x="14" y="0"/>
                    </a:cubicBezTo>
                    <a:cubicBezTo>
                      <a:pt x="25" y="42"/>
                      <a:pt x="25" y="42"/>
                      <a:pt x="25" y="42"/>
                    </a:cubicBezTo>
                    <a:cubicBezTo>
                      <a:pt x="16" y="44"/>
                      <a:pt x="7" y="39"/>
                      <a:pt x="5" y="30"/>
                    </a:cubicBezTo>
                    <a:cubicBezTo>
                      <a:pt x="2" y="20"/>
                      <a:pt x="2" y="20"/>
                      <a:pt x="2" y="20"/>
                    </a:cubicBezTo>
                    <a:cubicBezTo>
                      <a:pt x="0" y="11"/>
                      <a:pt x="6" y="2"/>
                      <a:pt x="14" y="0"/>
                    </a:cubicBezTo>
                    <a:close/>
                  </a:path>
                </a:pathLst>
              </a:custGeom>
              <a:solidFill>
                <a:srgbClr val="0E30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562" name="Freeform 227"/>
              <p:cNvSpPr>
                <a:spLocks/>
              </p:cNvSpPr>
              <p:nvPr/>
            </p:nvSpPr>
            <p:spPr bwMode="auto">
              <a:xfrm>
                <a:off x="277" y="2465"/>
                <a:ext cx="138" cy="110"/>
              </a:xfrm>
              <a:custGeom>
                <a:avLst/>
                <a:gdLst>
                  <a:gd name="T0" fmla="*/ 111 w 138"/>
                  <a:gd name="T1" fmla="*/ 110 h 110"/>
                  <a:gd name="T2" fmla="*/ 0 w 138"/>
                  <a:gd name="T3" fmla="*/ 43 h 110"/>
                  <a:gd name="T4" fmla="*/ 25 w 138"/>
                  <a:gd name="T5" fmla="*/ 0 h 110"/>
                  <a:gd name="T6" fmla="*/ 138 w 138"/>
                  <a:gd name="T7" fmla="*/ 67 h 110"/>
                  <a:gd name="T8" fmla="*/ 111 w 138"/>
                  <a:gd name="T9" fmla="*/ 110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8" h="110">
                    <a:moveTo>
                      <a:pt x="111" y="110"/>
                    </a:moveTo>
                    <a:lnTo>
                      <a:pt x="0" y="43"/>
                    </a:lnTo>
                    <a:lnTo>
                      <a:pt x="25" y="0"/>
                    </a:lnTo>
                    <a:lnTo>
                      <a:pt x="138" y="67"/>
                    </a:lnTo>
                    <a:lnTo>
                      <a:pt x="111" y="110"/>
                    </a:lnTo>
                    <a:close/>
                  </a:path>
                </a:pathLst>
              </a:custGeom>
              <a:solidFill>
                <a:srgbClr val="F9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563" name="Freeform 228"/>
              <p:cNvSpPr>
                <a:spLocks/>
              </p:cNvSpPr>
              <p:nvPr/>
            </p:nvSpPr>
            <p:spPr bwMode="auto">
              <a:xfrm>
                <a:off x="59" y="2502"/>
                <a:ext cx="572" cy="1065"/>
              </a:xfrm>
              <a:custGeom>
                <a:avLst/>
                <a:gdLst>
                  <a:gd name="T0" fmla="*/ 449 w 452"/>
                  <a:gd name="T1" fmla="*/ 518 h 843"/>
                  <a:gd name="T2" fmla="*/ 221 w 452"/>
                  <a:gd name="T3" fmla="*/ 512 h 843"/>
                  <a:gd name="T4" fmla="*/ 267 w 452"/>
                  <a:gd name="T5" fmla="*/ 57 h 843"/>
                  <a:gd name="T6" fmla="*/ 166 w 452"/>
                  <a:gd name="T7" fmla="*/ 0 h 843"/>
                  <a:gd name="T8" fmla="*/ 10 w 452"/>
                  <a:gd name="T9" fmla="*/ 398 h 843"/>
                  <a:gd name="T10" fmla="*/ 90 w 452"/>
                  <a:gd name="T11" fmla="*/ 699 h 843"/>
                  <a:gd name="T12" fmla="*/ 368 w 452"/>
                  <a:gd name="T13" fmla="*/ 822 h 843"/>
                  <a:gd name="T14" fmla="*/ 449 w 452"/>
                  <a:gd name="T15" fmla="*/ 518 h 8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52" h="843">
                    <a:moveTo>
                      <a:pt x="449" y="518"/>
                    </a:moveTo>
                    <a:cubicBezTo>
                      <a:pt x="449" y="518"/>
                      <a:pt x="306" y="550"/>
                      <a:pt x="221" y="512"/>
                    </a:cubicBezTo>
                    <a:cubicBezTo>
                      <a:pt x="137" y="474"/>
                      <a:pt x="162" y="222"/>
                      <a:pt x="267" y="57"/>
                    </a:cubicBezTo>
                    <a:cubicBezTo>
                      <a:pt x="209" y="22"/>
                      <a:pt x="166" y="0"/>
                      <a:pt x="166" y="0"/>
                    </a:cubicBezTo>
                    <a:cubicBezTo>
                      <a:pt x="166" y="0"/>
                      <a:pt x="0" y="266"/>
                      <a:pt x="10" y="398"/>
                    </a:cubicBezTo>
                    <a:cubicBezTo>
                      <a:pt x="21" y="531"/>
                      <a:pt x="90" y="699"/>
                      <a:pt x="90" y="699"/>
                    </a:cubicBezTo>
                    <a:cubicBezTo>
                      <a:pt x="90" y="699"/>
                      <a:pt x="285" y="800"/>
                      <a:pt x="368" y="822"/>
                    </a:cubicBezTo>
                    <a:cubicBezTo>
                      <a:pt x="452" y="843"/>
                      <a:pt x="449" y="518"/>
                      <a:pt x="449" y="518"/>
                    </a:cubicBezTo>
                    <a:close/>
                  </a:path>
                </a:pathLst>
              </a:custGeom>
              <a:solidFill>
                <a:srgbClr val="60AAC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564" name="Freeform 229"/>
              <p:cNvSpPr>
                <a:spLocks/>
              </p:cNvSpPr>
              <p:nvPr/>
            </p:nvSpPr>
            <p:spPr bwMode="auto">
              <a:xfrm>
                <a:off x="59" y="2502"/>
                <a:ext cx="533" cy="1046"/>
              </a:xfrm>
              <a:custGeom>
                <a:avLst/>
                <a:gdLst>
                  <a:gd name="T0" fmla="*/ 154 w 421"/>
                  <a:gd name="T1" fmla="*/ 652 h 828"/>
                  <a:gd name="T2" fmla="*/ 74 w 421"/>
                  <a:gd name="T3" fmla="*/ 351 h 828"/>
                  <a:gd name="T4" fmla="*/ 194 w 421"/>
                  <a:gd name="T5" fmla="*/ 15 h 828"/>
                  <a:gd name="T6" fmla="*/ 166 w 421"/>
                  <a:gd name="T7" fmla="*/ 0 h 828"/>
                  <a:gd name="T8" fmla="*/ 10 w 421"/>
                  <a:gd name="T9" fmla="*/ 398 h 828"/>
                  <a:gd name="T10" fmla="*/ 90 w 421"/>
                  <a:gd name="T11" fmla="*/ 699 h 828"/>
                  <a:gd name="T12" fmla="*/ 368 w 421"/>
                  <a:gd name="T13" fmla="*/ 822 h 828"/>
                  <a:gd name="T14" fmla="*/ 421 w 421"/>
                  <a:gd name="T15" fmla="*/ 771 h 828"/>
                  <a:gd name="T16" fmla="*/ 154 w 421"/>
                  <a:gd name="T17" fmla="*/ 652 h 8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21" h="828">
                    <a:moveTo>
                      <a:pt x="154" y="652"/>
                    </a:moveTo>
                    <a:cubicBezTo>
                      <a:pt x="154" y="652"/>
                      <a:pt x="85" y="484"/>
                      <a:pt x="74" y="351"/>
                    </a:cubicBezTo>
                    <a:cubicBezTo>
                      <a:pt x="67" y="259"/>
                      <a:pt x="146" y="101"/>
                      <a:pt x="194" y="15"/>
                    </a:cubicBezTo>
                    <a:cubicBezTo>
                      <a:pt x="176" y="6"/>
                      <a:pt x="166" y="0"/>
                      <a:pt x="166" y="0"/>
                    </a:cubicBezTo>
                    <a:cubicBezTo>
                      <a:pt x="166" y="0"/>
                      <a:pt x="0" y="266"/>
                      <a:pt x="10" y="398"/>
                    </a:cubicBezTo>
                    <a:cubicBezTo>
                      <a:pt x="21" y="531"/>
                      <a:pt x="90" y="699"/>
                      <a:pt x="90" y="699"/>
                    </a:cubicBezTo>
                    <a:cubicBezTo>
                      <a:pt x="90" y="699"/>
                      <a:pt x="285" y="800"/>
                      <a:pt x="368" y="822"/>
                    </a:cubicBezTo>
                    <a:cubicBezTo>
                      <a:pt x="392" y="828"/>
                      <a:pt x="409" y="806"/>
                      <a:pt x="421" y="771"/>
                    </a:cubicBezTo>
                    <a:cubicBezTo>
                      <a:pt x="332" y="745"/>
                      <a:pt x="154" y="652"/>
                      <a:pt x="154" y="652"/>
                    </a:cubicBezTo>
                    <a:close/>
                  </a:path>
                </a:pathLst>
              </a:custGeom>
              <a:solidFill>
                <a:srgbClr val="4483A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565" name="Freeform 230"/>
              <p:cNvSpPr>
                <a:spLocks/>
              </p:cNvSpPr>
              <p:nvPr/>
            </p:nvSpPr>
            <p:spPr bwMode="auto">
              <a:xfrm>
                <a:off x="1344" y="2802"/>
                <a:ext cx="131" cy="55"/>
              </a:xfrm>
              <a:custGeom>
                <a:avLst/>
                <a:gdLst>
                  <a:gd name="T0" fmla="*/ 0 w 131"/>
                  <a:gd name="T1" fmla="*/ 51 h 55"/>
                  <a:gd name="T2" fmla="*/ 130 w 131"/>
                  <a:gd name="T3" fmla="*/ 55 h 55"/>
                  <a:gd name="T4" fmla="*/ 131 w 131"/>
                  <a:gd name="T5" fmla="*/ 4 h 55"/>
                  <a:gd name="T6" fmla="*/ 1 w 131"/>
                  <a:gd name="T7" fmla="*/ 0 h 55"/>
                  <a:gd name="T8" fmla="*/ 0 w 131"/>
                  <a:gd name="T9" fmla="*/ 51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1" h="55">
                    <a:moveTo>
                      <a:pt x="0" y="51"/>
                    </a:moveTo>
                    <a:lnTo>
                      <a:pt x="130" y="55"/>
                    </a:lnTo>
                    <a:lnTo>
                      <a:pt x="131" y="4"/>
                    </a:lnTo>
                    <a:lnTo>
                      <a:pt x="1" y="0"/>
                    </a:lnTo>
                    <a:lnTo>
                      <a:pt x="0" y="51"/>
                    </a:lnTo>
                    <a:close/>
                  </a:path>
                </a:pathLst>
              </a:custGeom>
              <a:solidFill>
                <a:srgbClr val="F9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566" name="Freeform 231"/>
              <p:cNvSpPr>
                <a:spLocks/>
              </p:cNvSpPr>
              <p:nvPr/>
            </p:nvSpPr>
            <p:spPr bwMode="auto">
              <a:xfrm>
                <a:off x="603" y="2843"/>
                <a:ext cx="882" cy="802"/>
              </a:xfrm>
              <a:custGeom>
                <a:avLst/>
                <a:gdLst>
                  <a:gd name="T0" fmla="*/ 179 w 698"/>
                  <a:gd name="T1" fmla="*/ 288 h 635"/>
                  <a:gd name="T2" fmla="*/ 373 w 698"/>
                  <a:gd name="T3" fmla="*/ 407 h 635"/>
                  <a:gd name="T4" fmla="*/ 582 w 698"/>
                  <a:gd name="T5" fmla="*/ 0 h 635"/>
                  <a:gd name="T6" fmla="*/ 698 w 698"/>
                  <a:gd name="T7" fmla="*/ 7 h 635"/>
                  <a:gd name="T8" fmla="*/ 612 w 698"/>
                  <a:gd name="T9" fmla="*/ 426 h 635"/>
                  <a:gd name="T10" fmla="*/ 382 w 698"/>
                  <a:gd name="T11" fmla="*/ 635 h 635"/>
                  <a:gd name="T12" fmla="*/ 82 w 698"/>
                  <a:gd name="T13" fmla="*/ 587 h 635"/>
                  <a:gd name="T14" fmla="*/ 179 w 698"/>
                  <a:gd name="T15" fmla="*/ 288 h 6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98" h="635">
                    <a:moveTo>
                      <a:pt x="179" y="288"/>
                    </a:moveTo>
                    <a:cubicBezTo>
                      <a:pt x="179" y="288"/>
                      <a:pt x="282" y="393"/>
                      <a:pt x="373" y="407"/>
                    </a:cubicBezTo>
                    <a:cubicBezTo>
                      <a:pt x="465" y="421"/>
                      <a:pt x="581" y="195"/>
                      <a:pt x="582" y="0"/>
                    </a:cubicBezTo>
                    <a:cubicBezTo>
                      <a:pt x="650" y="2"/>
                      <a:pt x="698" y="7"/>
                      <a:pt x="698" y="7"/>
                    </a:cubicBezTo>
                    <a:cubicBezTo>
                      <a:pt x="698" y="7"/>
                      <a:pt x="694" y="320"/>
                      <a:pt x="612" y="426"/>
                    </a:cubicBezTo>
                    <a:cubicBezTo>
                      <a:pt x="531" y="531"/>
                      <a:pt x="382" y="635"/>
                      <a:pt x="382" y="635"/>
                    </a:cubicBezTo>
                    <a:cubicBezTo>
                      <a:pt x="382" y="635"/>
                      <a:pt x="164" y="614"/>
                      <a:pt x="82" y="587"/>
                    </a:cubicBezTo>
                    <a:cubicBezTo>
                      <a:pt x="0" y="559"/>
                      <a:pt x="179" y="288"/>
                      <a:pt x="179" y="288"/>
                    </a:cubicBezTo>
                    <a:close/>
                  </a:path>
                </a:pathLst>
              </a:custGeom>
              <a:solidFill>
                <a:srgbClr val="60AAC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567" name="Freeform 232"/>
              <p:cNvSpPr>
                <a:spLocks/>
              </p:cNvSpPr>
              <p:nvPr/>
            </p:nvSpPr>
            <p:spPr bwMode="auto">
              <a:xfrm>
                <a:off x="675" y="2848"/>
                <a:ext cx="810" cy="797"/>
              </a:xfrm>
              <a:custGeom>
                <a:avLst/>
                <a:gdLst>
                  <a:gd name="T0" fmla="*/ 297 w 641"/>
                  <a:gd name="T1" fmla="*/ 557 h 631"/>
                  <a:gd name="T2" fmla="*/ 527 w 641"/>
                  <a:gd name="T3" fmla="*/ 348 h 631"/>
                  <a:gd name="T4" fmla="*/ 610 w 641"/>
                  <a:gd name="T5" fmla="*/ 0 h 631"/>
                  <a:gd name="T6" fmla="*/ 641 w 641"/>
                  <a:gd name="T7" fmla="*/ 3 h 631"/>
                  <a:gd name="T8" fmla="*/ 555 w 641"/>
                  <a:gd name="T9" fmla="*/ 422 h 631"/>
                  <a:gd name="T10" fmla="*/ 325 w 641"/>
                  <a:gd name="T11" fmla="*/ 631 h 631"/>
                  <a:gd name="T12" fmla="*/ 25 w 641"/>
                  <a:gd name="T13" fmla="*/ 583 h 631"/>
                  <a:gd name="T14" fmla="*/ 8 w 641"/>
                  <a:gd name="T15" fmla="*/ 512 h 631"/>
                  <a:gd name="T16" fmla="*/ 297 w 641"/>
                  <a:gd name="T17" fmla="*/ 557 h 6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41" h="631">
                    <a:moveTo>
                      <a:pt x="297" y="557"/>
                    </a:moveTo>
                    <a:cubicBezTo>
                      <a:pt x="297" y="557"/>
                      <a:pt x="446" y="453"/>
                      <a:pt x="527" y="348"/>
                    </a:cubicBezTo>
                    <a:cubicBezTo>
                      <a:pt x="584" y="274"/>
                      <a:pt x="603" y="99"/>
                      <a:pt x="610" y="0"/>
                    </a:cubicBezTo>
                    <a:cubicBezTo>
                      <a:pt x="630" y="2"/>
                      <a:pt x="641" y="3"/>
                      <a:pt x="641" y="3"/>
                    </a:cubicBezTo>
                    <a:cubicBezTo>
                      <a:pt x="641" y="3"/>
                      <a:pt x="637" y="316"/>
                      <a:pt x="555" y="422"/>
                    </a:cubicBezTo>
                    <a:cubicBezTo>
                      <a:pt x="474" y="527"/>
                      <a:pt x="325" y="631"/>
                      <a:pt x="325" y="631"/>
                    </a:cubicBezTo>
                    <a:cubicBezTo>
                      <a:pt x="325" y="631"/>
                      <a:pt x="107" y="610"/>
                      <a:pt x="25" y="583"/>
                    </a:cubicBezTo>
                    <a:cubicBezTo>
                      <a:pt x="2" y="575"/>
                      <a:pt x="0" y="547"/>
                      <a:pt x="8" y="512"/>
                    </a:cubicBezTo>
                    <a:cubicBezTo>
                      <a:pt x="97" y="538"/>
                      <a:pt x="297" y="557"/>
                      <a:pt x="297" y="557"/>
                    </a:cubicBezTo>
                    <a:close/>
                  </a:path>
                </a:pathLst>
              </a:custGeom>
              <a:solidFill>
                <a:srgbClr val="4483A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568" name="Freeform 233"/>
              <p:cNvSpPr>
                <a:spLocks/>
              </p:cNvSpPr>
              <p:nvPr/>
            </p:nvSpPr>
            <p:spPr bwMode="auto">
              <a:xfrm>
                <a:off x="1278" y="2440"/>
                <a:ext cx="235" cy="365"/>
              </a:xfrm>
              <a:custGeom>
                <a:avLst/>
                <a:gdLst>
                  <a:gd name="T0" fmla="*/ 129 w 186"/>
                  <a:gd name="T1" fmla="*/ 289 h 289"/>
                  <a:gd name="T2" fmla="*/ 175 w 186"/>
                  <a:gd name="T3" fmla="*/ 156 h 289"/>
                  <a:gd name="T4" fmla="*/ 156 w 186"/>
                  <a:gd name="T5" fmla="*/ 85 h 289"/>
                  <a:gd name="T6" fmla="*/ 118 w 186"/>
                  <a:gd name="T7" fmla="*/ 17 h 289"/>
                  <a:gd name="T8" fmla="*/ 115 w 186"/>
                  <a:gd name="T9" fmla="*/ 22 h 289"/>
                  <a:gd name="T10" fmla="*/ 100 w 186"/>
                  <a:gd name="T11" fmla="*/ 3 h 289"/>
                  <a:gd name="T12" fmla="*/ 92 w 186"/>
                  <a:gd name="T13" fmla="*/ 24 h 289"/>
                  <a:gd name="T14" fmla="*/ 70 w 186"/>
                  <a:gd name="T15" fmla="*/ 2 h 289"/>
                  <a:gd name="T16" fmla="*/ 62 w 186"/>
                  <a:gd name="T17" fmla="*/ 34 h 289"/>
                  <a:gd name="T18" fmla="*/ 39 w 186"/>
                  <a:gd name="T19" fmla="*/ 14 h 289"/>
                  <a:gd name="T20" fmla="*/ 31 w 186"/>
                  <a:gd name="T21" fmla="*/ 49 h 289"/>
                  <a:gd name="T22" fmla="*/ 53 w 186"/>
                  <a:gd name="T23" fmla="*/ 143 h 289"/>
                  <a:gd name="T24" fmla="*/ 25 w 186"/>
                  <a:gd name="T25" fmla="*/ 71 h 289"/>
                  <a:gd name="T26" fmla="*/ 10 w 186"/>
                  <a:gd name="T27" fmla="*/ 99 h 289"/>
                  <a:gd name="T28" fmla="*/ 24 w 186"/>
                  <a:gd name="T29" fmla="*/ 201 h 289"/>
                  <a:gd name="T30" fmla="*/ 63 w 186"/>
                  <a:gd name="T31" fmla="*/ 287 h 289"/>
                  <a:gd name="T32" fmla="*/ 129 w 186"/>
                  <a:gd name="T33" fmla="*/ 289 h 2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86" h="289">
                    <a:moveTo>
                      <a:pt x="129" y="289"/>
                    </a:moveTo>
                    <a:cubicBezTo>
                      <a:pt x="129" y="289"/>
                      <a:pt x="165" y="194"/>
                      <a:pt x="175" y="156"/>
                    </a:cubicBezTo>
                    <a:cubicBezTo>
                      <a:pt x="186" y="118"/>
                      <a:pt x="171" y="117"/>
                      <a:pt x="156" y="85"/>
                    </a:cubicBezTo>
                    <a:cubicBezTo>
                      <a:pt x="142" y="53"/>
                      <a:pt x="133" y="21"/>
                      <a:pt x="118" y="17"/>
                    </a:cubicBezTo>
                    <a:cubicBezTo>
                      <a:pt x="115" y="22"/>
                      <a:pt x="115" y="22"/>
                      <a:pt x="115" y="22"/>
                    </a:cubicBezTo>
                    <a:cubicBezTo>
                      <a:pt x="115" y="22"/>
                      <a:pt x="112" y="5"/>
                      <a:pt x="100" y="3"/>
                    </a:cubicBezTo>
                    <a:cubicBezTo>
                      <a:pt x="88" y="0"/>
                      <a:pt x="91" y="15"/>
                      <a:pt x="92" y="24"/>
                    </a:cubicBezTo>
                    <a:cubicBezTo>
                      <a:pt x="88" y="5"/>
                      <a:pt x="80" y="0"/>
                      <a:pt x="70" y="2"/>
                    </a:cubicBezTo>
                    <a:cubicBezTo>
                      <a:pt x="61" y="4"/>
                      <a:pt x="60" y="19"/>
                      <a:pt x="62" y="34"/>
                    </a:cubicBezTo>
                    <a:cubicBezTo>
                      <a:pt x="58" y="18"/>
                      <a:pt x="47" y="13"/>
                      <a:pt x="39" y="14"/>
                    </a:cubicBezTo>
                    <a:cubicBezTo>
                      <a:pt x="31" y="14"/>
                      <a:pt x="21" y="26"/>
                      <a:pt x="31" y="49"/>
                    </a:cubicBezTo>
                    <a:cubicBezTo>
                      <a:pt x="41" y="73"/>
                      <a:pt x="53" y="143"/>
                      <a:pt x="53" y="143"/>
                    </a:cubicBezTo>
                    <a:cubicBezTo>
                      <a:pt x="53" y="143"/>
                      <a:pt x="26" y="76"/>
                      <a:pt x="25" y="71"/>
                    </a:cubicBezTo>
                    <a:cubicBezTo>
                      <a:pt x="24" y="66"/>
                      <a:pt x="0" y="67"/>
                      <a:pt x="10" y="99"/>
                    </a:cubicBezTo>
                    <a:cubicBezTo>
                      <a:pt x="20" y="130"/>
                      <a:pt x="19" y="169"/>
                      <a:pt x="24" y="201"/>
                    </a:cubicBezTo>
                    <a:cubicBezTo>
                      <a:pt x="30" y="232"/>
                      <a:pt x="45" y="278"/>
                      <a:pt x="63" y="287"/>
                    </a:cubicBezTo>
                    <a:cubicBezTo>
                      <a:pt x="116" y="289"/>
                      <a:pt x="129" y="289"/>
                      <a:pt x="129" y="289"/>
                    </a:cubicBezTo>
                    <a:close/>
                  </a:path>
                </a:pathLst>
              </a:custGeom>
              <a:solidFill>
                <a:srgbClr val="E7B2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569" name="Freeform 234"/>
              <p:cNvSpPr>
                <a:spLocks/>
              </p:cNvSpPr>
              <p:nvPr/>
            </p:nvSpPr>
            <p:spPr bwMode="auto">
              <a:xfrm>
                <a:off x="320" y="2188"/>
                <a:ext cx="294" cy="335"/>
              </a:xfrm>
              <a:custGeom>
                <a:avLst/>
                <a:gdLst>
                  <a:gd name="T0" fmla="*/ 0 w 233"/>
                  <a:gd name="T1" fmla="*/ 229 h 265"/>
                  <a:gd name="T2" fmla="*/ 33 w 233"/>
                  <a:gd name="T3" fmla="*/ 92 h 265"/>
                  <a:gd name="T4" fmla="*/ 88 w 233"/>
                  <a:gd name="T5" fmla="*/ 43 h 265"/>
                  <a:gd name="T6" fmla="*/ 157 w 233"/>
                  <a:gd name="T7" fmla="*/ 7 h 265"/>
                  <a:gd name="T8" fmla="*/ 156 w 233"/>
                  <a:gd name="T9" fmla="*/ 12 h 265"/>
                  <a:gd name="T10" fmla="*/ 180 w 233"/>
                  <a:gd name="T11" fmla="*/ 4 h 265"/>
                  <a:gd name="T12" fmla="*/ 175 w 233"/>
                  <a:gd name="T13" fmla="*/ 26 h 265"/>
                  <a:gd name="T14" fmla="*/ 205 w 233"/>
                  <a:gd name="T15" fmla="*/ 19 h 265"/>
                  <a:gd name="T16" fmla="*/ 195 w 233"/>
                  <a:gd name="T17" fmla="*/ 51 h 265"/>
                  <a:gd name="T18" fmla="*/ 225 w 233"/>
                  <a:gd name="T19" fmla="*/ 47 h 265"/>
                  <a:gd name="T20" fmla="*/ 212 w 233"/>
                  <a:gd name="T21" fmla="*/ 81 h 265"/>
                  <a:gd name="T22" fmla="*/ 143 w 233"/>
                  <a:gd name="T23" fmla="*/ 147 h 265"/>
                  <a:gd name="T24" fmla="*/ 206 w 233"/>
                  <a:gd name="T25" fmla="*/ 102 h 265"/>
                  <a:gd name="T26" fmla="*/ 203 w 233"/>
                  <a:gd name="T27" fmla="*/ 134 h 265"/>
                  <a:gd name="T28" fmla="*/ 136 w 233"/>
                  <a:gd name="T29" fmla="*/ 212 h 265"/>
                  <a:gd name="T30" fmla="*/ 57 w 233"/>
                  <a:gd name="T31" fmla="*/ 263 h 265"/>
                  <a:gd name="T32" fmla="*/ 0 w 233"/>
                  <a:gd name="T33" fmla="*/ 229 h 2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33" h="265">
                    <a:moveTo>
                      <a:pt x="0" y="229"/>
                    </a:moveTo>
                    <a:cubicBezTo>
                      <a:pt x="0" y="229"/>
                      <a:pt x="21" y="130"/>
                      <a:pt x="33" y="92"/>
                    </a:cubicBezTo>
                    <a:cubicBezTo>
                      <a:pt x="45" y="54"/>
                      <a:pt x="58" y="62"/>
                      <a:pt x="88" y="43"/>
                    </a:cubicBezTo>
                    <a:cubicBezTo>
                      <a:pt x="118" y="23"/>
                      <a:pt x="143" y="2"/>
                      <a:pt x="157" y="7"/>
                    </a:cubicBezTo>
                    <a:cubicBezTo>
                      <a:pt x="156" y="12"/>
                      <a:pt x="156" y="12"/>
                      <a:pt x="156" y="12"/>
                    </a:cubicBezTo>
                    <a:cubicBezTo>
                      <a:pt x="156" y="12"/>
                      <a:pt x="169" y="0"/>
                      <a:pt x="180" y="4"/>
                    </a:cubicBezTo>
                    <a:cubicBezTo>
                      <a:pt x="191" y="9"/>
                      <a:pt x="181" y="20"/>
                      <a:pt x="175" y="26"/>
                    </a:cubicBezTo>
                    <a:cubicBezTo>
                      <a:pt x="189" y="13"/>
                      <a:pt x="198" y="12"/>
                      <a:pt x="205" y="19"/>
                    </a:cubicBezTo>
                    <a:cubicBezTo>
                      <a:pt x="212" y="26"/>
                      <a:pt x="205" y="40"/>
                      <a:pt x="195" y="51"/>
                    </a:cubicBezTo>
                    <a:cubicBezTo>
                      <a:pt x="207" y="40"/>
                      <a:pt x="219" y="42"/>
                      <a:pt x="225" y="47"/>
                    </a:cubicBezTo>
                    <a:cubicBezTo>
                      <a:pt x="232" y="52"/>
                      <a:pt x="233" y="66"/>
                      <a:pt x="212" y="81"/>
                    </a:cubicBezTo>
                    <a:cubicBezTo>
                      <a:pt x="191" y="95"/>
                      <a:pt x="143" y="147"/>
                      <a:pt x="143" y="147"/>
                    </a:cubicBezTo>
                    <a:cubicBezTo>
                      <a:pt x="143" y="147"/>
                      <a:pt x="202" y="106"/>
                      <a:pt x="206" y="102"/>
                    </a:cubicBezTo>
                    <a:cubicBezTo>
                      <a:pt x="209" y="99"/>
                      <a:pt x="229" y="113"/>
                      <a:pt x="203" y="134"/>
                    </a:cubicBezTo>
                    <a:cubicBezTo>
                      <a:pt x="178" y="155"/>
                      <a:pt x="157" y="188"/>
                      <a:pt x="136" y="212"/>
                    </a:cubicBezTo>
                    <a:cubicBezTo>
                      <a:pt x="114" y="235"/>
                      <a:pt x="76" y="265"/>
                      <a:pt x="57" y="263"/>
                    </a:cubicBezTo>
                    <a:cubicBezTo>
                      <a:pt x="11" y="236"/>
                      <a:pt x="0" y="229"/>
                      <a:pt x="0" y="229"/>
                    </a:cubicBezTo>
                    <a:close/>
                  </a:path>
                </a:pathLst>
              </a:custGeom>
              <a:solidFill>
                <a:srgbClr val="E7B2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570" name="Freeform 235"/>
              <p:cNvSpPr>
                <a:spLocks/>
              </p:cNvSpPr>
              <p:nvPr/>
            </p:nvSpPr>
            <p:spPr bwMode="auto">
              <a:xfrm>
                <a:off x="386" y="2991"/>
                <a:ext cx="625" cy="340"/>
              </a:xfrm>
              <a:custGeom>
                <a:avLst/>
                <a:gdLst>
                  <a:gd name="T0" fmla="*/ 455 w 495"/>
                  <a:gd name="T1" fmla="*/ 91 h 269"/>
                  <a:gd name="T2" fmla="*/ 398 w 495"/>
                  <a:gd name="T3" fmla="*/ 45 h 269"/>
                  <a:gd name="T4" fmla="*/ 125 w 495"/>
                  <a:gd name="T5" fmla="*/ 4 h 269"/>
                  <a:gd name="T6" fmla="*/ 62 w 495"/>
                  <a:gd name="T7" fmla="*/ 33 h 269"/>
                  <a:gd name="T8" fmla="*/ 8 w 495"/>
                  <a:gd name="T9" fmla="*/ 155 h 269"/>
                  <a:gd name="T10" fmla="*/ 38 w 495"/>
                  <a:gd name="T11" fmla="*/ 205 h 269"/>
                  <a:gd name="T12" fmla="*/ 181 w 495"/>
                  <a:gd name="T13" fmla="*/ 248 h 269"/>
                  <a:gd name="T14" fmla="*/ 275 w 495"/>
                  <a:gd name="T15" fmla="*/ 263 h 269"/>
                  <a:gd name="T16" fmla="*/ 452 w 495"/>
                  <a:gd name="T17" fmla="*/ 268 h 269"/>
                  <a:gd name="T18" fmla="*/ 490 w 495"/>
                  <a:gd name="T19" fmla="*/ 231 h 269"/>
                  <a:gd name="T20" fmla="*/ 455 w 495"/>
                  <a:gd name="T21" fmla="*/ 91 h 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95" h="269">
                    <a:moveTo>
                      <a:pt x="455" y="91"/>
                    </a:moveTo>
                    <a:cubicBezTo>
                      <a:pt x="449" y="70"/>
                      <a:pt x="424" y="49"/>
                      <a:pt x="398" y="45"/>
                    </a:cubicBezTo>
                    <a:cubicBezTo>
                      <a:pt x="125" y="4"/>
                      <a:pt x="125" y="4"/>
                      <a:pt x="125" y="4"/>
                    </a:cubicBezTo>
                    <a:cubicBezTo>
                      <a:pt x="99" y="0"/>
                      <a:pt x="71" y="13"/>
                      <a:pt x="62" y="33"/>
                    </a:cubicBezTo>
                    <a:cubicBezTo>
                      <a:pt x="8" y="155"/>
                      <a:pt x="8" y="155"/>
                      <a:pt x="8" y="155"/>
                    </a:cubicBezTo>
                    <a:cubicBezTo>
                      <a:pt x="0" y="175"/>
                      <a:pt x="13" y="197"/>
                      <a:pt x="38" y="205"/>
                    </a:cubicBezTo>
                    <a:cubicBezTo>
                      <a:pt x="181" y="248"/>
                      <a:pt x="181" y="248"/>
                      <a:pt x="181" y="248"/>
                    </a:cubicBezTo>
                    <a:cubicBezTo>
                      <a:pt x="206" y="255"/>
                      <a:pt x="248" y="262"/>
                      <a:pt x="275" y="263"/>
                    </a:cubicBezTo>
                    <a:cubicBezTo>
                      <a:pt x="452" y="268"/>
                      <a:pt x="452" y="268"/>
                      <a:pt x="452" y="268"/>
                    </a:cubicBezTo>
                    <a:cubicBezTo>
                      <a:pt x="478" y="269"/>
                      <a:pt x="495" y="252"/>
                      <a:pt x="490" y="231"/>
                    </a:cubicBezTo>
                    <a:lnTo>
                      <a:pt x="455" y="91"/>
                    </a:lnTo>
                    <a:close/>
                  </a:path>
                </a:pathLst>
              </a:custGeom>
              <a:solidFill>
                <a:srgbClr val="60AAC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571" name="Freeform 236"/>
              <p:cNvSpPr>
                <a:spLocks/>
              </p:cNvSpPr>
              <p:nvPr/>
            </p:nvSpPr>
            <p:spPr bwMode="auto">
              <a:xfrm>
                <a:off x="376" y="3078"/>
                <a:ext cx="567" cy="609"/>
              </a:xfrm>
              <a:custGeom>
                <a:avLst/>
                <a:gdLst>
                  <a:gd name="T0" fmla="*/ 430 w 449"/>
                  <a:gd name="T1" fmla="*/ 272 h 482"/>
                  <a:gd name="T2" fmla="*/ 259 w 449"/>
                  <a:gd name="T3" fmla="*/ 17 h 482"/>
                  <a:gd name="T4" fmla="*/ 19 w 449"/>
                  <a:gd name="T5" fmla="*/ 209 h 482"/>
                  <a:gd name="T6" fmla="*/ 190 w 449"/>
                  <a:gd name="T7" fmla="*/ 464 h 482"/>
                  <a:gd name="T8" fmla="*/ 430 w 449"/>
                  <a:gd name="T9" fmla="*/ 272 h 4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49" h="482">
                    <a:moveTo>
                      <a:pt x="430" y="272"/>
                    </a:moveTo>
                    <a:cubicBezTo>
                      <a:pt x="449" y="148"/>
                      <a:pt x="372" y="34"/>
                      <a:pt x="259" y="17"/>
                    </a:cubicBezTo>
                    <a:cubicBezTo>
                      <a:pt x="145" y="0"/>
                      <a:pt x="38" y="86"/>
                      <a:pt x="19" y="209"/>
                    </a:cubicBezTo>
                    <a:cubicBezTo>
                      <a:pt x="0" y="333"/>
                      <a:pt x="77" y="447"/>
                      <a:pt x="190" y="464"/>
                    </a:cubicBezTo>
                    <a:cubicBezTo>
                      <a:pt x="304" y="482"/>
                      <a:pt x="411" y="396"/>
                      <a:pt x="430" y="272"/>
                    </a:cubicBezTo>
                    <a:close/>
                  </a:path>
                </a:pathLst>
              </a:custGeom>
              <a:solidFill>
                <a:srgbClr val="4A4C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572" name="Freeform 237"/>
              <p:cNvSpPr>
                <a:spLocks/>
              </p:cNvSpPr>
              <p:nvPr/>
            </p:nvSpPr>
            <p:spPr bwMode="auto">
              <a:xfrm>
                <a:off x="376" y="3078"/>
                <a:ext cx="437" cy="589"/>
              </a:xfrm>
              <a:custGeom>
                <a:avLst/>
                <a:gdLst>
                  <a:gd name="T0" fmla="*/ 122 w 346"/>
                  <a:gd name="T1" fmla="*/ 248 h 466"/>
                  <a:gd name="T2" fmla="*/ 346 w 346"/>
                  <a:gd name="T3" fmla="*/ 54 h 466"/>
                  <a:gd name="T4" fmla="*/ 259 w 346"/>
                  <a:gd name="T5" fmla="*/ 17 h 466"/>
                  <a:gd name="T6" fmla="*/ 19 w 346"/>
                  <a:gd name="T7" fmla="*/ 209 h 466"/>
                  <a:gd name="T8" fmla="*/ 190 w 346"/>
                  <a:gd name="T9" fmla="*/ 464 h 466"/>
                  <a:gd name="T10" fmla="*/ 206 w 346"/>
                  <a:gd name="T11" fmla="*/ 466 h 466"/>
                  <a:gd name="T12" fmla="*/ 122 w 346"/>
                  <a:gd name="T13" fmla="*/ 248 h 4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6" h="466">
                    <a:moveTo>
                      <a:pt x="122" y="248"/>
                    </a:moveTo>
                    <a:cubicBezTo>
                      <a:pt x="140" y="130"/>
                      <a:pt x="238" y="46"/>
                      <a:pt x="346" y="54"/>
                    </a:cubicBezTo>
                    <a:cubicBezTo>
                      <a:pt x="321" y="35"/>
                      <a:pt x="291" y="22"/>
                      <a:pt x="259" y="17"/>
                    </a:cubicBezTo>
                    <a:cubicBezTo>
                      <a:pt x="145" y="0"/>
                      <a:pt x="38" y="86"/>
                      <a:pt x="19" y="209"/>
                    </a:cubicBezTo>
                    <a:cubicBezTo>
                      <a:pt x="0" y="333"/>
                      <a:pt x="77" y="447"/>
                      <a:pt x="190" y="464"/>
                    </a:cubicBezTo>
                    <a:cubicBezTo>
                      <a:pt x="196" y="465"/>
                      <a:pt x="201" y="466"/>
                      <a:pt x="206" y="466"/>
                    </a:cubicBezTo>
                    <a:cubicBezTo>
                      <a:pt x="144" y="419"/>
                      <a:pt x="109" y="336"/>
                      <a:pt x="122" y="248"/>
                    </a:cubicBezTo>
                    <a:close/>
                  </a:path>
                </a:pathLst>
              </a:custGeom>
              <a:solidFill>
                <a:srgbClr val="3335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573" name="Freeform 238"/>
              <p:cNvSpPr>
                <a:spLocks/>
              </p:cNvSpPr>
              <p:nvPr/>
            </p:nvSpPr>
            <p:spPr bwMode="auto">
              <a:xfrm>
                <a:off x="1578" y="81"/>
                <a:ext cx="451" cy="451"/>
              </a:xfrm>
              <a:custGeom>
                <a:avLst/>
                <a:gdLst>
                  <a:gd name="T0" fmla="*/ 114 w 357"/>
                  <a:gd name="T1" fmla="*/ 322 h 357"/>
                  <a:gd name="T2" fmla="*/ 36 w 357"/>
                  <a:gd name="T3" fmla="*/ 114 h 357"/>
                  <a:gd name="T4" fmla="*/ 243 w 357"/>
                  <a:gd name="T5" fmla="*/ 36 h 357"/>
                  <a:gd name="T6" fmla="*/ 321 w 357"/>
                  <a:gd name="T7" fmla="*/ 243 h 357"/>
                  <a:gd name="T8" fmla="*/ 114 w 357"/>
                  <a:gd name="T9" fmla="*/ 322 h 3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7" h="357">
                    <a:moveTo>
                      <a:pt x="114" y="322"/>
                    </a:moveTo>
                    <a:cubicBezTo>
                      <a:pt x="35" y="286"/>
                      <a:pt x="0" y="193"/>
                      <a:pt x="36" y="114"/>
                    </a:cubicBezTo>
                    <a:cubicBezTo>
                      <a:pt x="71" y="35"/>
                      <a:pt x="164" y="0"/>
                      <a:pt x="243" y="36"/>
                    </a:cubicBezTo>
                    <a:cubicBezTo>
                      <a:pt x="322" y="72"/>
                      <a:pt x="357" y="164"/>
                      <a:pt x="321" y="243"/>
                    </a:cubicBezTo>
                    <a:cubicBezTo>
                      <a:pt x="286" y="322"/>
                      <a:pt x="193" y="357"/>
                      <a:pt x="114" y="322"/>
                    </a:cubicBezTo>
                    <a:close/>
                  </a:path>
                </a:pathLst>
              </a:custGeom>
              <a:solidFill>
                <a:srgbClr val="E6E7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574" name="Freeform 239"/>
              <p:cNvSpPr>
                <a:spLocks/>
              </p:cNvSpPr>
              <p:nvPr/>
            </p:nvSpPr>
            <p:spPr bwMode="auto">
              <a:xfrm>
                <a:off x="1660" y="391"/>
                <a:ext cx="80" cy="84"/>
              </a:xfrm>
              <a:custGeom>
                <a:avLst/>
                <a:gdLst>
                  <a:gd name="T0" fmla="*/ 7 w 63"/>
                  <a:gd name="T1" fmla="*/ 63 h 67"/>
                  <a:gd name="T2" fmla="*/ 1 w 63"/>
                  <a:gd name="T3" fmla="*/ 52 h 67"/>
                  <a:gd name="T4" fmla="*/ 4 w 63"/>
                  <a:gd name="T5" fmla="*/ 39 h 67"/>
                  <a:gd name="T6" fmla="*/ 37 w 63"/>
                  <a:gd name="T7" fmla="*/ 0 h 67"/>
                  <a:gd name="T8" fmla="*/ 63 w 63"/>
                  <a:gd name="T9" fmla="*/ 22 h 67"/>
                  <a:gd name="T10" fmla="*/ 31 w 63"/>
                  <a:gd name="T11" fmla="*/ 61 h 67"/>
                  <a:gd name="T12" fmla="*/ 19 w 63"/>
                  <a:gd name="T13" fmla="*/ 67 h 67"/>
                  <a:gd name="T14" fmla="*/ 7 w 63"/>
                  <a:gd name="T15" fmla="*/ 63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3" h="67">
                    <a:moveTo>
                      <a:pt x="7" y="63"/>
                    </a:moveTo>
                    <a:cubicBezTo>
                      <a:pt x="3" y="60"/>
                      <a:pt x="1" y="56"/>
                      <a:pt x="1" y="52"/>
                    </a:cubicBezTo>
                    <a:cubicBezTo>
                      <a:pt x="0" y="47"/>
                      <a:pt x="2" y="43"/>
                      <a:pt x="4" y="39"/>
                    </a:cubicBezTo>
                    <a:cubicBezTo>
                      <a:pt x="37" y="0"/>
                      <a:pt x="37" y="0"/>
                      <a:pt x="37" y="0"/>
                    </a:cubicBezTo>
                    <a:cubicBezTo>
                      <a:pt x="63" y="22"/>
                      <a:pt x="63" y="22"/>
                      <a:pt x="63" y="22"/>
                    </a:cubicBezTo>
                    <a:cubicBezTo>
                      <a:pt x="31" y="61"/>
                      <a:pt x="31" y="61"/>
                      <a:pt x="31" y="61"/>
                    </a:cubicBezTo>
                    <a:cubicBezTo>
                      <a:pt x="28" y="64"/>
                      <a:pt x="24" y="66"/>
                      <a:pt x="19" y="67"/>
                    </a:cubicBezTo>
                    <a:cubicBezTo>
                      <a:pt x="14" y="67"/>
                      <a:pt x="10" y="66"/>
                      <a:pt x="7" y="63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575" name="Freeform 240"/>
              <p:cNvSpPr>
                <a:spLocks/>
              </p:cNvSpPr>
              <p:nvPr/>
            </p:nvSpPr>
            <p:spPr bwMode="auto">
              <a:xfrm>
                <a:off x="1692" y="391"/>
                <a:ext cx="48" cy="45"/>
              </a:xfrm>
              <a:custGeom>
                <a:avLst/>
                <a:gdLst>
                  <a:gd name="T0" fmla="*/ 38 w 38"/>
                  <a:gd name="T1" fmla="*/ 22 h 36"/>
                  <a:gd name="T2" fmla="*/ 12 w 38"/>
                  <a:gd name="T3" fmla="*/ 0 h 36"/>
                  <a:gd name="T4" fmla="*/ 0 w 38"/>
                  <a:gd name="T5" fmla="*/ 15 h 36"/>
                  <a:gd name="T6" fmla="*/ 26 w 38"/>
                  <a:gd name="T7" fmla="*/ 36 h 36"/>
                  <a:gd name="T8" fmla="*/ 38 w 38"/>
                  <a:gd name="T9" fmla="*/ 22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" h="36">
                    <a:moveTo>
                      <a:pt x="38" y="22"/>
                    </a:moveTo>
                    <a:cubicBezTo>
                      <a:pt x="12" y="0"/>
                      <a:pt x="12" y="0"/>
                      <a:pt x="12" y="0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7" y="23"/>
                      <a:pt x="16" y="30"/>
                      <a:pt x="26" y="36"/>
                    </a:cubicBezTo>
                    <a:lnTo>
                      <a:pt x="38" y="22"/>
                    </a:lnTo>
                    <a:close/>
                  </a:path>
                </a:pathLst>
              </a:custGeom>
              <a:solidFill>
                <a:srgbClr val="E0DED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576" name="Freeform 241"/>
              <p:cNvSpPr>
                <a:spLocks/>
              </p:cNvSpPr>
              <p:nvPr/>
            </p:nvSpPr>
            <p:spPr bwMode="auto">
              <a:xfrm>
                <a:off x="1651" y="154"/>
                <a:ext cx="305" cy="305"/>
              </a:xfrm>
              <a:custGeom>
                <a:avLst/>
                <a:gdLst>
                  <a:gd name="T0" fmla="*/ 77 w 241"/>
                  <a:gd name="T1" fmla="*/ 217 h 241"/>
                  <a:gd name="T2" fmla="*/ 24 w 241"/>
                  <a:gd name="T3" fmla="*/ 77 h 241"/>
                  <a:gd name="T4" fmla="*/ 164 w 241"/>
                  <a:gd name="T5" fmla="*/ 24 h 241"/>
                  <a:gd name="T6" fmla="*/ 217 w 241"/>
                  <a:gd name="T7" fmla="*/ 164 h 241"/>
                  <a:gd name="T8" fmla="*/ 77 w 241"/>
                  <a:gd name="T9" fmla="*/ 217 h 2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1" h="241">
                    <a:moveTo>
                      <a:pt x="77" y="217"/>
                    </a:moveTo>
                    <a:cubicBezTo>
                      <a:pt x="24" y="193"/>
                      <a:pt x="0" y="131"/>
                      <a:pt x="24" y="77"/>
                    </a:cubicBezTo>
                    <a:cubicBezTo>
                      <a:pt x="48" y="24"/>
                      <a:pt x="111" y="0"/>
                      <a:pt x="164" y="24"/>
                    </a:cubicBezTo>
                    <a:cubicBezTo>
                      <a:pt x="217" y="48"/>
                      <a:pt x="241" y="111"/>
                      <a:pt x="217" y="164"/>
                    </a:cubicBezTo>
                    <a:cubicBezTo>
                      <a:pt x="193" y="218"/>
                      <a:pt x="130" y="241"/>
                      <a:pt x="77" y="21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577" name="Freeform 242"/>
              <p:cNvSpPr>
                <a:spLocks/>
              </p:cNvSpPr>
              <p:nvPr/>
            </p:nvSpPr>
            <p:spPr bwMode="auto">
              <a:xfrm>
                <a:off x="1675" y="178"/>
                <a:ext cx="257" cy="257"/>
              </a:xfrm>
              <a:custGeom>
                <a:avLst/>
                <a:gdLst>
                  <a:gd name="T0" fmla="*/ 65 w 203"/>
                  <a:gd name="T1" fmla="*/ 183 h 203"/>
                  <a:gd name="T2" fmla="*/ 20 w 203"/>
                  <a:gd name="T3" fmla="*/ 65 h 203"/>
                  <a:gd name="T4" fmla="*/ 138 w 203"/>
                  <a:gd name="T5" fmla="*/ 21 h 203"/>
                  <a:gd name="T6" fmla="*/ 183 w 203"/>
                  <a:gd name="T7" fmla="*/ 138 h 203"/>
                  <a:gd name="T8" fmla="*/ 65 w 203"/>
                  <a:gd name="T9" fmla="*/ 183 h 2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3" h="203">
                    <a:moveTo>
                      <a:pt x="65" y="183"/>
                    </a:moveTo>
                    <a:cubicBezTo>
                      <a:pt x="20" y="163"/>
                      <a:pt x="0" y="110"/>
                      <a:pt x="20" y="65"/>
                    </a:cubicBezTo>
                    <a:cubicBezTo>
                      <a:pt x="41" y="20"/>
                      <a:pt x="93" y="0"/>
                      <a:pt x="138" y="21"/>
                    </a:cubicBezTo>
                    <a:cubicBezTo>
                      <a:pt x="183" y="41"/>
                      <a:pt x="203" y="94"/>
                      <a:pt x="183" y="138"/>
                    </a:cubicBezTo>
                    <a:cubicBezTo>
                      <a:pt x="162" y="183"/>
                      <a:pt x="110" y="203"/>
                      <a:pt x="65" y="183"/>
                    </a:cubicBezTo>
                    <a:close/>
                  </a:path>
                </a:pathLst>
              </a:custGeom>
              <a:solidFill>
                <a:srgbClr val="8D42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578" name="Freeform 243"/>
              <p:cNvSpPr>
                <a:spLocks/>
              </p:cNvSpPr>
              <p:nvPr/>
            </p:nvSpPr>
            <p:spPr bwMode="auto">
              <a:xfrm>
                <a:off x="1743" y="188"/>
                <a:ext cx="189" cy="230"/>
              </a:xfrm>
              <a:custGeom>
                <a:avLst/>
                <a:gdLst>
                  <a:gd name="T0" fmla="*/ 51 w 149"/>
                  <a:gd name="T1" fmla="*/ 25 h 182"/>
                  <a:gd name="T2" fmla="*/ 95 w 149"/>
                  <a:gd name="T3" fmla="*/ 143 h 182"/>
                  <a:gd name="T4" fmla="*/ 62 w 149"/>
                  <a:gd name="T5" fmla="*/ 182 h 182"/>
                  <a:gd name="T6" fmla="*/ 129 w 149"/>
                  <a:gd name="T7" fmla="*/ 130 h 182"/>
                  <a:gd name="T8" fmla="*/ 84 w 149"/>
                  <a:gd name="T9" fmla="*/ 13 h 182"/>
                  <a:gd name="T10" fmla="*/ 0 w 149"/>
                  <a:gd name="T11" fmla="*/ 19 h 182"/>
                  <a:gd name="T12" fmla="*/ 51 w 149"/>
                  <a:gd name="T13" fmla="*/ 25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9" h="182">
                    <a:moveTo>
                      <a:pt x="51" y="25"/>
                    </a:moveTo>
                    <a:cubicBezTo>
                      <a:pt x="95" y="46"/>
                      <a:pt x="115" y="98"/>
                      <a:pt x="95" y="143"/>
                    </a:cubicBezTo>
                    <a:cubicBezTo>
                      <a:pt x="88" y="160"/>
                      <a:pt x="76" y="173"/>
                      <a:pt x="62" y="182"/>
                    </a:cubicBezTo>
                    <a:cubicBezTo>
                      <a:pt x="90" y="177"/>
                      <a:pt x="116" y="159"/>
                      <a:pt x="129" y="130"/>
                    </a:cubicBezTo>
                    <a:cubicBezTo>
                      <a:pt x="149" y="86"/>
                      <a:pt x="129" y="33"/>
                      <a:pt x="84" y="13"/>
                    </a:cubicBezTo>
                    <a:cubicBezTo>
                      <a:pt x="56" y="0"/>
                      <a:pt x="24" y="3"/>
                      <a:pt x="0" y="19"/>
                    </a:cubicBezTo>
                    <a:cubicBezTo>
                      <a:pt x="17" y="16"/>
                      <a:pt x="34" y="18"/>
                      <a:pt x="51" y="25"/>
                    </a:cubicBezTo>
                    <a:close/>
                  </a:path>
                </a:pathLst>
              </a:custGeom>
              <a:solidFill>
                <a:srgbClr val="51281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579" name="Freeform 244"/>
              <p:cNvSpPr>
                <a:spLocks/>
              </p:cNvSpPr>
              <p:nvPr/>
            </p:nvSpPr>
            <p:spPr bwMode="auto">
              <a:xfrm>
                <a:off x="42" y="1163"/>
                <a:ext cx="451" cy="451"/>
              </a:xfrm>
              <a:custGeom>
                <a:avLst/>
                <a:gdLst>
                  <a:gd name="T0" fmla="*/ 114 w 357"/>
                  <a:gd name="T1" fmla="*/ 322 h 357"/>
                  <a:gd name="T2" fmla="*/ 36 w 357"/>
                  <a:gd name="T3" fmla="*/ 114 h 357"/>
                  <a:gd name="T4" fmla="*/ 243 w 357"/>
                  <a:gd name="T5" fmla="*/ 36 h 357"/>
                  <a:gd name="T6" fmla="*/ 322 w 357"/>
                  <a:gd name="T7" fmla="*/ 243 h 357"/>
                  <a:gd name="T8" fmla="*/ 114 w 357"/>
                  <a:gd name="T9" fmla="*/ 322 h 3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7" h="357">
                    <a:moveTo>
                      <a:pt x="114" y="322"/>
                    </a:moveTo>
                    <a:cubicBezTo>
                      <a:pt x="35" y="286"/>
                      <a:pt x="0" y="193"/>
                      <a:pt x="36" y="114"/>
                    </a:cubicBezTo>
                    <a:cubicBezTo>
                      <a:pt x="72" y="35"/>
                      <a:pt x="165" y="0"/>
                      <a:pt x="243" y="36"/>
                    </a:cubicBezTo>
                    <a:cubicBezTo>
                      <a:pt x="322" y="72"/>
                      <a:pt x="357" y="165"/>
                      <a:pt x="322" y="243"/>
                    </a:cubicBezTo>
                    <a:cubicBezTo>
                      <a:pt x="286" y="322"/>
                      <a:pt x="193" y="357"/>
                      <a:pt x="114" y="322"/>
                    </a:cubicBezTo>
                    <a:close/>
                  </a:path>
                </a:pathLst>
              </a:custGeom>
              <a:solidFill>
                <a:srgbClr val="E6E7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580" name="Freeform 245"/>
              <p:cNvSpPr>
                <a:spLocks/>
              </p:cNvSpPr>
              <p:nvPr/>
            </p:nvSpPr>
            <p:spPr bwMode="auto">
              <a:xfrm>
                <a:off x="125" y="1473"/>
                <a:ext cx="79" cy="84"/>
              </a:xfrm>
              <a:custGeom>
                <a:avLst/>
                <a:gdLst>
                  <a:gd name="T0" fmla="*/ 6 w 62"/>
                  <a:gd name="T1" fmla="*/ 63 h 67"/>
                  <a:gd name="T2" fmla="*/ 0 w 62"/>
                  <a:gd name="T3" fmla="*/ 52 h 67"/>
                  <a:gd name="T4" fmla="*/ 4 w 62"/>
                  <a:gd name="T5" fmla="*/ 39 h 67"/>
                  <a:gd name="T6" fmla="*/ 36 w 62"/>
                  <a:gd name="T7" fmla="*/ 0 h 67"/>
                  <a:gd name="T8" fmla="*/ 62 w 62"/>
                  <a:gd name="T9" fmla="*/ 22 h 67"/>
                  <a:gd name="T10" fmla="*/ 30 w 62"/>
                  <a:gd name="T11" fmla="*/ 61 h 67"/>
                  <a:gd name="T12" fmla="*/ 18 w 62"/>
                  <a:gd name="T13" fmla="*/ 67 h 67"/>
                  <a:gd name="T14" fmla="*/ 6 w 62"/>
                  <a:gd name="T15" fmla="*/ 63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2" h="67">
                    <a:moveTo>
                      <a:pt x="6" y="63"/>
                    </a:moveTo>
                    <a:cubicBezTo>
                      <a:pt x="3" y="60"/>
                      <a:pt x="0" y="56"/>
                      <a:pt x="0" y="52"/>
                    </a:cubicBezTo>
                    <a:cubicBezTo>
                      <a:pt x="0" y="47"/>
                      <a:pt x="1" y="43"/>
                      <a:pt x="4" y="39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62" y="22"/>
                      <a:pt x="62" y="22"/>
                      <a:pt x="62" y="22"/>
                    </a:cubicBezTo>
                    <a:cubicBezTo>
                      <a:pt x="30" y="61"/>
                      <a:pt x="30" y="61"/>
                      <a:pt x="30" y="61"/>
                    </a:cubicBezTo>
                    <a:cubicBezTo>
                      <a:pt x="27" y="64"/>
                      <a:pt x="23" y="67"/>
                      <a:pt x="18" y="67"/>
                    </a:cubicBezTo>
                    <a:cubicBezTo>
                      <a:pt x="14" y="67"/>
                      <a:pt x="9" y="66"/>
                      <a:pt x="6" y="63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581" name="Freeform 246"/>
              <p:cNvSpPr>
                <a:spLocks/>
              </p:cNvSpPr>
              <p:nvPr/>
            </p:nvSpPr>
            <p:spPr bwMode="auto">
              <a:xfrm>
                <a:off x="156" y="1473"/>
                <a:ext cx="48" cy="45"/>
              </a:xfrm>
              <a:custGeom>
                <a:avLst/>
                <a:gdLst>
                  <a:gd name="T0" fmla="*/ 38 w 38"/>
                  <a:gd name="T1" fmla="*/ 22 h 36"/>
                  <a:gd name="T2" fmla="*/ 12 w 38"/>
                  <a:gd name="T3" fmla="*/ 0 h 36"/>
                  <a:gd name="T4" fmla="*/ 0 w 38"/>
                  <a:gd name="T5" fmla="*/ 15 h 36"/>
                  <a:gd name="T6" fmla="*/ 26 w 38"/>
                  <a:gd name="T7" fmla="*/ 36 h 36"/>
                  <a:gd name="T8" fmla="*/ 38 w 38"/>
                  <a:gd name="T9" fmla="*/ 22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" h="36">
                    <a:moveTo>
                      <a:pt x="38" y="22"/>
                    </a:moveTo>
                    <a:cubicBezTo>
                      <a:pt x="12" y="0"/>
                      <a:pt x="12" y="0"/>
                      <a:pt x="12" y="0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8" y="23"/>
                      <a:pt x="16" y="30"/>
                      <a:pt x="26" y="36"/>
                    </a:cubicBezTo>
                    <a:lnTo>
                      <a:pt x="38" y="22"/>
                    </a:lnTo>
                    <a:close/>
                  </a:path>
                </a:pathLst>
              </a:custGeom>
              <a:solidFill>
                <a:srgbClr val="E0DED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582" name="Freeform 247"/>
              <p:cNvSpPr>
                <a:spLocks/>
              </p:cNvSpPr>
              <p:nvPr/>
            </p:nvSpPr>
            <p:spPr bwMode="auto">
              <a:xfrm>
                <a:off x="115" y="1236"/>
                <a:ext cx="306" cy="306"/>
              </a:xfrm>
              <a:custGeom>
                <a:avLst/>
                <a:gdLst>
                  <a:gd name="T0" fmla="*/ 77 w 242"/>
                  <a:gd name="T1" fmla="*/ 217 h 242"/>
                  <a:gd name="T2" fmla="*/ 24 w 242"/>
                  <a:gd name="T3" fmla="*/ 77 h 242"/>
                  <a:gd name="T4" fmla="*/ 165 w 242"/>
                  <a:gd name="T5" fmla="*/ 24 h 242"/>
                  <a:gd name="T6" fmla="*/ 217 w 242"/>
                  <a:gd name="T7" fmla="*/ 165 h 242"/>
                  <a:gd name="T8" fmla="*/ 77 w 242"/>
                  <a:gd name="T9" fmla="*/ 217 h 2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2" h="242">
                    <a:moveTo>
                      <a:pt x="77" y="217"/>
                    </a:moveTo>
                    <a:cubicBezTo>
                      <a:pt x="24" y="193"/>
                      <a:pt x="0" y="131"/>
                      <a:pt x="24" y="77"/>
                    </a:cubicBezTo>
                    <a:cubicBezTo>
                      <a:pt x="48" y="24"/>
                      <a:pt x="111" y="0"/>
                      <a:pt x="165" y="24"/>
                    </a:cubicBezTo>
                    <a:cubicBezTo>
                      <a:pt x="218" y="48"/>
                      <a:pt x="242" y="111"/>
                      <a:pt x="217" y="165"/>
                    </a:cubicBezTo>
                    <a:cubicBezTo>
                      <a:pt x="193" y="218"/>
                      <a:pt x="131" y="242"/>
                      <a:pt x="77" y="21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583" name="Freeform 248"/>
              <p:cNvSpPr>
                <a:spLocks/>
              </p:cNvSpPr>
              <p:nvPr/>
            </p:nvSpPr>
            <p:spPr bwMode="auto">
              <a:xfrm>
                <a:off x="140" y="1262"/>
                <a:ext cx="256" cy="255"/>
              </a:xfrm>
              <a:custGeom>
                <a:avLst/>
                <a:gdLst>
                  <a:gd name="T0" fmla="*/ 64 w 202"/>
                  <a:gd name="T1" fmla="*/ 182 h 202"/>
                  <a:gd name="T2" fmla="*/ 20 w 202"/>
                  <a:gd name="T3" fmla="*/ 64 h 202"/>
                  <a:gd name="T4" fmla="*/ 138 w 202"/>
                  <a:gd name="T5" fmla="*/ 20 h 202"/>
                  <a:gd name="T6" fmla="*/ 182 w 202"/>
                  <a:gd name="T7" fmla="*/ 138 h 202"/>
                  <a:gd name="T8" fmla="*/ 64 w 202"/>
                  <a:gd name="T9" fmla="*/ 182 h 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2" h="202">
                    <a:moveTo>
                      <a:pt x="64" y="182"/>
                    </a:moveTo>
                    <a:cubicBezTo>
                      <a:pt x="19" y="162"/>
                      <a:pt x="0" y="109"/>
                      <a:pt x="20" y="64"/>
                    </a:cubicBezTo>
                    <a:cubicBezTo>
                      <a:pt x="40" y="19"/>
                      <a:pt x="93" y="0"/>
                      <a:pt x="138" y="20"/>
                    </a:cubicBezTo>
                    <a:cubicBezTo>
                      <a:pt x="182" y="40"/>
                      <a:pt x="202" y="93"/>
                      <a:pt x="182" y="138"/>
                    </a:cubicBezTo>
                    <a:cubicBezTo>
                      <a:pt x="162" y="182"/>
                      <a:pt x="109" y="202"/>
                      <a:pt x="64" y="182"/>
                    </a:cubicBezTo>
                    <a:close/>
                  </a:path>
                </a:pathLst>
              </a:custGeom>
              <a:solidFill>
                <a:srgbClr val="8D42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584" name="Freeform 249"/>
              <p:cNvSpPr>
                <a:spLocks/>
              </p:cNvSpPr>
              <p:nvPr/>
            </p:nvSpPr>
            <p:spPr bwMode="auto">
              <a:xfrm>
                <a:off x="207" y="1270"/>
                <a:ext cx="189" cy="230"/>
              </a:xfrm>
              <a:custGeom>
                <a:avLst/>
                <a:gdLst>
                  <a:gd name="T0" fmla="*/ 51 w 149"/>
                  <a:gd name="T1" fmla="*/ 26 h 182"/>
                  <a:gd name="T2" fmla="*/ 95 w 149"/>
                  <a:gd name="T3" fmla="*/ 143 h 182"/>
                  <a:gd name="T4" fmla="*/ 62 w 149"/>
                  <a:gd name="T5" fmla="*/ 182 h 182"/>
                  <a:gd name="T6" fmla="*/ 129 w 149"/>
                  <a:gd name="T7" fmla="*/ 131 h 182"/>
                  <a:gd name="T8" fmla="*/ 85 w 149"/>
                  <a:gd name="T9" fmla="*/ 13 h 182"/>
                  <a:gd name="T10" fmla="*/ 0 w 149"/>
                  <a:gd name="T11" fmla="*/ 19 h 182"/>
                  <a:gd name="T12" fmla="*/ 51 w 149"/>
                  <a:gd name="T13" fmla="*/ 26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9" h="182">
                    <a:moveTo>
                      <a:pt x="51" y="26"/>
                    </a:moveTo>
                    <a:cubicBezTo>
                      <a:pt x="96" y="46"/>
                      <a:pt x="116" y="98"/>
                      <a:pt x="95" y="143"/>
                    </a:cubicBezTo>
                    <a:cubicBezTo>
                      <a:pt x="88" y="160"/>
                      <a:pt x="76" y="173"/>
                      <a:pt x="62" y="182"/>
                    </a:cubicBezTo>
                    <a:cubicBezTo>
                      <a:pt x="90" y="177"/>
                      <a:pt x="116" y="159"/>
                      <a:pt x="129" y="131"/>
                    </a:cubicBezTo>
                    <a:cubicBezTo>
                      <a:pt x="149" y="86"/>
                      <a:pt x="129" y="33"/>
                      <a:pt x="85" y="13"/>
                    </a:cubicBezTo>
                    <a:cubicBezTo>
                      <a:pt x="56" y="0"/>
                      <a:pt x="25" y="3"/>
                      <a:pt x="0" y="19"/>
                    </a:cubicBezTo>
                    <a:cubicBezTo>
                      <a:pt x="17" y="16"/>
                      <a:pt x="34" y="18"/>
                      <a:pt x="51" y="26"/>
                    </a:cubicBezTo>
                    <a:close/>
                  </a:path>
                </a:pathLst>
              </a:custGeom>
              <a:solidFill>
                <a:srgbClr val="51281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585" name="Freeform 250"/>
              <p:cNvSpPr>
                <a:spLocks/>
              </p:cNvSpPr>
              <p:nvPr/>
            </p:nvSpPr>
            <p:spPr bwMode="auto">
              <a:xfrm>
                <a:off x="2003" y="362"/>
                <a:ext cx="498" cy="345"/>
              </a:xfrm>
              <a:custGeom>
                <a:avLst/>
                <a:gdLst>
                  <a:gd name="T0" fmla="*/ 0 w 498"/>
                  <a:gd name="T1" fmla="*/ 0 h 345"/>
                  <a:gd name="T2" fmla="*/ 498 w 498"/>
                  <a:gd name="T3" fmla="*/ 0 h 345"/>
                  <a:gd name="T4" fmla="*/ 498 w 498"/>
                  <a:gd name="T5" fmla="*/ 345 h 345"/>
                  <a:gd name="T6" fmla="*/ 0 w 498"/>
                  <a:gd name="T7" fmla="*/ 343 h 345"/>
                  <a:gd name="T8" fmla="*/ 0 w 498"/>
                  <a:gd name="T9" fmla="*/ 0 h 3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8" h="345">
                    <a:moveTo>
                      <a:pt x="0" y="0"/>
                    </a:moveTo>
                    <a:lnTo>
                      <a:pt x="498" y="0"/>
                    </a:lnTo>
                    <a:lnTo>
                      <a:pt x="498" y="345"/>
                    </a:lnTo>
                    <a:lnTo>
                      <a:pt x="0" y="34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586" name="Freeform 251"/>
              <p:cNvSpPr>
                <a:spLocks/>
              </p:cNvSpPr>
              <p:nvPr/>
            </p:nvSpPr>
            <p:spPr bwMode="auto">
              <a:xfrm>
                <a:off x="2003" y="362"/>
                <a:ext cx="498" cy="345"/>
              </a:xfrm>
              <a:custGeom>
                <a:avLst/>
                <a:gdLst>
                  <a:gd name="T0" fmla="*/ 0 w 498"/>
                  <a:gd name="T1" fmla="*/ 0 h 345"/>
                  <a:gd name="T2" fmla="*/ 498 w 498"/>
                  <a:gd name="T3" fmla="*/ 0 h 345"/>
                  <a:gd name="T4" fmla="*/ 498 w 498"/>
                  <a:gd name="T5" fmla="*/ 345 h 345"/>
                  <a:gd name="T6" fmla="*/ 0 w 498"/>
                  <a:gd name="T7" fmla="*/ 343 h 345"/>
                  <a:gd name="T8" fmla="*/ 0 w 498"/>
                  <a:gd name="T9" fmla="*/ 0 h 3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8" h="345">
                    <a:moveTo>
                      <a:pt x="0" y="0"/>
                    </a:moveTo>
                    <a:lnTo>
                      <a:pt x="498" y="0"/>
                    </a:lnTo>
                    <a:lnTo>
                      <a:pt x="498" y="345"/>
                    </a:lnTo>
                    <a:lnTo>
                      <a:pt x="0" y="343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587" name="Rectangle 252"/>
              <p:cNvSpPr>
                <a:spLocks noChangeArrowheads="1"/>
              </p:cNvSpPr>
              <p:nvPr/>
            </p:nvSpPr>
            <p:spPr bwMode="auto">
              <a:xfrm>
                <a:off x="2034" y="637"/>
                <a:ext cx="43" cy="42"/>
              </a:xfrm>
              <a:prstGeom prst="rect">
                <a:avLst/>
              </a:prstGeom>
              <a:solidFill>
                <a:srgbClr val="DBA4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588" name="Rectangle 253"/>
              <p:cNvSpPr>
                <a:spLocks noChangeArrowheads="1"/>
              </p:cNvSpPr>
              <p:nvPr/>
            </p:nvSpPr>
            <p:spPr bwMode="auto">
              <a:xfrm>
                <a:off x="2097" y="637"/>
                <a:ext cx="43" cy="42"/>
              </a:xfrm>
              <a:prstGeom prst="rect">
                <a:avLst/>
              </a:prstGeom>
              <a:solidFill>
                <a:srgbClr val="CA6B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589" name="Rectangle 254"/>
              <p:cNvSpPr>
                <a:spLocks noChangeArrowheads="1"/>
              </p:cNvSpPr>
              <p:nvPr/>
            </p:nvSpPr>
            <p:spPr bwMode="auto">
              <a:xfrm>
                <a:off x="2161" y="637"/>
                <a:ext cx="43" cy="42"/>
              </a:xfrm>
              <a:prstGeom prst="rect">
                <a:avLst/>
              </a:prstGeom>
              <a:solidFill>
                <a:srgbClr val="DD5E0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590" name="Rectangle 255"/>
              <p:cNvSpPr>
                <a:spLocks noChangeArrowheads="1"/>
              </p:cNvSpPr>
              <p:nvPr/>
            </p:nvSpPr>
            <p:spPr bwMode="auto">
              <a:xfrm>
                <a:off x="2224" y="637"/>
                <a:ext cx="43" cy="42"/>
              </a:xfrm>
              <a:prstGeom prst="rect">
                <a:avLst/>
              </a:prstGeom>
              <a:solidFill>
                <a:srgbClr val="E6C6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591" name="Rectangle 256"/>
              <p:cNvSpPr>
                <a:spLocks noChangeArrowheads="1"/>
              </p:cNvSpPr>
              <p:nvPr/>
            </p:nvSpPr>
            <p:spPr bwMode="auto">
              <a:xfrm>
                <a:off x="2287" y="637"/>
                <a:ext cx="43" cy="42"/>
              </a:xfrm>
              <a:prstGeom prst="rect">
                <a:avLst/>
              </a:prstGeom>
              <a:solidFill>
                <a:srgbClr val="F9B6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592" name="Freeform 257"/>
              <p:cNvSpPr>
                <a:spLocks/>
              </p:cNvSpPr>
              <p:nvPr/>
            </p:nvSpPr>
            <p:spPr bwMode="auto">
              <a:xfrm>
                <a:off x="2350" y="637"/>
                <a:ext cx="43" cy="43"/>
              </a:xfrm>
              <a:custGeom>
                <a:avLst/>
                <a:gdLst>
                  <a:gd name="T0" fmla="*/ 43 w 43"/>
                  <a:gd name="T1" fmla="*/ 0 h 43"/>
                  <a:gd name="T2" fmla="*/ 43 w 43"/>
                  <a:gd name="T3" fmla="*/ 43 h 43"/>
                  <a:gd name="T4" fmla="*/ 0 w 43"/>
                  <a:gd name="T5" fmla="*/ 42 h 43"/>
                  <a:gd name="T6" fmla="*/ 0 w 43"/>
                  <a:gd name="T7" fmla="*/ 0 h 43"/>
                  <a:gd name="T8" fmla="*/ 43 w 43"/>
                  <a:gd name="T9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" h="43">
                    <a:moveTo>
                      <a:pt x="43" y="0"/>
                    </a:moveTo>
                    <a:lnTo>
                      <a:pt x="43" y="43"/>
                    </a:lnTo>
                    <a:lnTo>
                      <a:pt x="0" y="42"/>
                    </a:lnTo>
                    <a:lnTo>
                      <a:pt x="0" y="0"/>
                    </a:lnTo>
                    <a:lnTo>
                      <a:pt x="43" y="0"/>
                    </a:lnTo>
                    <a:close/>
                  </a:path>
                </a:pathLst>
              </a:custGeom>
              <a:solidFill>
                <a:srgbClr val="A6B1C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593" name="Rectangle 258"/>
              <p:cNvSpPr>
                <a:spLocks noChangeArrowheads="1"/>
              </p:cNvSpPr>
              <p:nvPr/>
            </p:nvSpPr>
            <p:spPr bwMode="auto">
              <a:xfrm>
                <a:off x="2413" y="637"/>
                <a:ext cx="43" cy="43"/>
              </a:xfrm>
              <a:prstGeom prst="rect">
                <a:avLst/>
              </a:prstGeom>
              <a:solidFill>
                <a:srgbClr val="630E1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594" name="Freeform 259"/>
              <p:cNvSpPr>
                <a:spLocks/>
              </p:cNvSpPr>
              <p:nvPr/>
            </p:nvSpPr>
            <p:spPr bwMode="auto">
              <a:xfrm>
                <a:off x="2034" y="575"/>
                <a:ext cx="43" cy="42"/>
              </a:xfrm>
              <a:custGeom>
                <a:avLst/>
                <a:gdLst>
                  <a:gd name="T0" fmla="*/ 43 w 43"/>
                  <a:gd name="T1" fmla="*/ 0 h 42"/>
                  <a:gd name="T2" fmla="*/ 43 w 43"/>
                  <a:gd name="T3" fmla="*/ 42 h 42"/>
                  <a:gd name="T4" fmla="*/ 0 w 43"/>
                  <a:gd name="T5" fmla="*/ 42 h 42"/>
                  <a:gd name="T6" fmla="*/ 1 w 43"/>
                  <a:gd name="T7" fmla="*/ 0 h 42"/>
                  <a:gd name="T8" fmla="*/ 43 w 43"/>
                  <a:gd name="T9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" h="42">
                    <a:moveTo>
                      <a:pt x="43" y="0"/>
                    </a:moveTo>
                    <a:lnTo>
                      <a:pt x="43" y="42"/>
                    </a:lnTo>
                    <a:lnTo>
                      <a:pt x="0" y="42"/>
                    </a:lnTo>
                    <a:lnTo>
                      <a:pt x="1" y="0"/>
                    </a:lnTo>
                    <a:lnTo>
                      <a:pt x="43" y="0"/>
                    </a:lnTo>
                    <a:close/>
                  </a:path>
                </a:pathLst>
              </a:custGeom>
              <a:solidFill>
                <a:srgbClr val="A13B2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595" name="Freeform 260"/>
              <p:cNvSpPr>
                <a:spLocks/>
              </p:cNvSpPr>
              <p:nvPr/>
            </p:nvSpPr>
            <p:spPr bwMode="auto">
              <a:xfrm>
                <a:off x="2097" y="575"/>
                <a:ext cx="43" cy="42"/>
              </a:xfrm>
              <a:custGeom>
                <a:avLst/>
                <a:gdLst>
                  <a:gd name="T0" fmla="*/ 43 w 43"/>
                  <a:gd name="T1" fmla="*/ 0 h 42"/>
                  <a:gd name="T2" fmla="*/ 43 w 43"/>
                  <a:gd name="T3" fmla="*/ 42 h 42"/>
                  <a:gd name="T4" fmla="*/ 0 w 43"/>
                  <a:gd name="T5" fmla="*/ 42 h 42"/>
                  <a:gd name="T6" fmla="*/ 2 w 43"/>
                  <a:gd name="T7" fmla="*/ 0 h 42"/>
                  <a:gd name="T8" fmla="*/ 43 w 43"/>
                  <a:gd name="T9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" h="42">
                    <a:moveTo>
                      <a:pt x="43" y="0"/>
                    </a:moveTo>
                    <a:lnTo>
                      <a:pt x="43" y="42"/>
                    </a:lnTo>
                    <a:lnTo>
                      <a:pt x="0" y="42"/>
                    </a:lnTo>
                    <a:lnTo>
                      <a:pt x="2" y="0"/>
                    </a:lnTo>
                    <a:lnTo>
                      <a:pt x="43" y="0"/>
                    </a:lnTo>
                    <a:close/>
                  </a:path>
                </a:pathLst>
              </a:custGeom>
              <a:solidFill>
                <a:srgbClr val="A640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596" name="Freeform 261"/>
              <p:cNvSpPr>
                <a:spLocks/>
              </p:cNvSpPr>
              <p:nvPr/>
            </p:nvSpPr>
            <p:spPr bwMode="auto">
              <a:xfrm>
                <a:off x="2161" y="575"/>
                <a:ext cx="43" cy="42"/>
              </a:xfrm>
              <a:custGeom>
                <a:avLst/>
                <a:gdLst>
                  <a:gd name="T0" fmla="*/ 43 w 43"/>
                  <a:gd name="T1" fmla="*/ 0 h 42"/>
                  <a:gd name="T2" fmla="*/ 43 w 43"/>
                  <a:gd name="T3" fmla="*/ 42 h 42"/>
                  <a:gd name="T4" fmla="*/ 0 w 43"/>
                  <a:gd name="T5" fmla="*/ 42 h 42"/>
                  <a:gd name="T6" fmla="*/ 1 w 43"/>
                  <a:gd name="T7" fmla="*/ 0 h 42"/>
                  <a:gd name="T8" fmla="*/ 43 w 43"/>
                  <a:gd name="T9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" h="42">
                    <a:moveTo>
                      <a:pt x="43" y="0"/>
                    </a:moveTo>
                    <a:lnTo>
                      <a:pt x="43" y="42"/>
                    </a:lnTo>
                    <a:lnTo>
                      <a:pt x="0" y="42"/>
                    </a:lnTo>
                    <a:lnTo>
                      <a:pt x="1" y="0"/>
                    </a:lnTo>
                    <a:lnTo>
                      <a:pt x="43" y="0"/>
                    </a:lnTo>
                    <a:close/>
                  </a:path>
                </a:pathLst>
              </a:custGeom>
              <a:solidFill>
                <a:srgbClr val="BD00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597" name="Freeform 262"/>
              <p:cNvSpPr>
                <a:spLocks/>
              </p:cNvSpPr>
              <p:nvPr/>
            </p:nvSpPr>
            <p:spPr bwMode="auto">
              <a:xfrm>
                <a:off x="2224" y="575"/>
                <a:ext cx="43" cy="42"/>
              </a:xfrm>
              <a:custGeom>
                <a:avLst/>
                <a:gdLst>
                  <a:gd name="T0" fmla="*/ 43 w 43"/>
                  <a:gd name="T1" fmla="*/ 0 h 42"/>
                  <a:gd name="T2" fmla="*/ 43 w 43"/>
                  <a:gd name="T3" fmla="*/ 42 h 42"/>
                  <a:gd name="T4" fmla="*/ 0 w 43"/>
                  <a:gd name="T5" fmla="*/ 42 h 42"/>
                  <a:gd name="T6" fmla="*/ 1 w 43"/>
                  <a:gd name="T7" fmla="*/ 0 h 42"/>
                  <a:gd name="T8" fmla="*/ 43 w 43"/>
                  <a:gd name="T9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" h="42">
                    <a:moveTo>
                      <a:pt x="43" y="0"/>
                    </a:moveTo>
                    <a:lnTo>
                      <a:pt x="43" y="42"/>
                    </a:lnTo>
                    <a:lnTo>
                      <a:pt x="0" y="42"/>
                    </a:lnTo>
                    <a:lnTo>
                      <a:pt x="1" y="0"/>
                    </a:lnTo>
                    <a:lnTo>
                      <a:pt x="43" y="0"/>
                    </a:lnTo>
                    <a:close/>
                  </a:path>
                </a:pathLst>
              </a:custGeom>
              <a:solidFill>
                <a:srgbClr val="D00E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598" name="Freeform 263"/>
              <p:cNvSpPr>
                <a:spLocks/>
              </p:cNvSpPr>
              <p:nvPr/>
            </p:nvSpPr>
            <p:spPr bwMode="auto">
              <a:xfrm>
                <a:off x="2287" y="575"/>
                <a:ext cx="43" cy="43"/>
              </a:xfrm>
              <a:custGeom>
                <a:avLst/>
                <a:gdLst>
                  <a:gd name="T0" fmla="*/ 43 w 43"/>
                  <a:gd name="T1" fmla="*/ 0 h 43"/>
                  <a:gd name="T2" fmla="*/ 43 w 43"/>
                  <a:gd name="T3" fmla="*/ 43 h 43"/>
                  <a:gd name="T4" fmla="*/ 0 w 43"/>
                  <a:gd name="T5" fmla="*/ 43 h 43"/>
                  <a:gd name="T6" fmla="*/ 1 w 43"/>
                  <a:gd name="T7" fmla="*/ 0 h 43"/>
                  <a:gd name="T8" fmla="*/ 43 w 43"/>
                  <a:gd name="T9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" h="43">
                    <a:moveTo>
                      <a:pt x="43" y="0"/>
                    </a:moveTo>
                    <a:lnTo>
                      <a:pt x="43" y="43"/>
                    </a:lnTo>
                    <a:lnTo>
                      <a:pt x="0" y="43"/>
                    </a:lnTo>
                    <a:lnTo>
                      <a:pt x="1" y="0"/>
                    </a:lnTo>
                    <a:lnTo>
                      <a:pt x="43" y="0"/>
                    </a:lnTo>
                    <a:close/>
                  </a:path>
                </a:pathLst>
              </a:custGeom>
              <a:solidFill>
                <a:srgbClr val="19073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599" name="Rectangle 264"/>
              <p:cNvSpPr>
                <a:spLocks noChangeArrowheads="1"/>
              </p:cNvSpPr>
              <p:nvPr/>
            </p:nvSpPr>
            <p:spPr bwMode="auto">
              <a:xfrm>
                <a:off x="2350" y="575"/>
                <a:ext cx="43" cy="43"/>
              </a:xfrm>
              <a:prstGeom prst="rect">
                <a:avLst/>
              </a:prstGeom>
              <a:solidFill>
                <a:srgbClr val="55362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600" name="Rectangle 265"/>
              <p:cNvSpPr>
                <a:spLocks noChangeArrowheads="1"/>
              </p:cNvSpPr>
              <p:nvPr/>
            </p:nvSpPr>
            <p:spPr bwMode="auto">
              <a:xfrm>
                <a:off x="2413" y="575"/>
                <a:ext cx="43" cy="43"/>
              </a:xfrm>
              <a:prstGeom prst="rect">
                <a:avLst/>
              </a:prstGeom>
              <a:solidFill>
                <a:srgbClr val="46269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601" name="Rectangle 266"/>
              <p:cNvSpPr>
                <a:spLocks noChangeArrowheads="1"/>
              </p:cNvSpPr>
              <p:nvPr/>
            </p:nvSpPr>
            <p:spPr bwMode="auto">
              <a:xfrm>
                <a:off x="2035" y="513"/>
                <a:ext cx="42" cy="42"/>
              </a:xfrm>
              <a:prstGeom prst="rect">
                <a:avLst/>
              </a:prstGeom>
              <a:solidFill>
                <a:srgbClr val="8B2AB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602" name="Rectangle 267"/>
              <p:cNvSpPr>
                <a:spLocks noChangeArrowheads="1"/>
              </p:cNvSpPr>
              <p:nvPr/>
            </p:nvSpPr>
            <p:spPr bwMode="auto">
              <a:xfrm>
                <a:off x="2099" y="513"/>
                <a:ext cx="41" cy="42"/>
              </a:xfrm>
              <a:prstGeom prst="rect">
                <a:avLst/>
              </a:prstGeom>
              <a:solidFill>
                <a:srgbClr val="C166A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603" name="Freeform 268"/>
              <p:cNvSpPr>
                <a:spLocks/>
              </p:cNvSpPr>
              <p:nvPr/>
            </p:nvSpPr>
            <p:spPr bwMode="auto">
              <a:xfrm>
                <a:off x="2162" y="513"/>
                <a:ext cx="42" cy="43"/>
              </a:xfrm>
              <a:custGeom>
                <a:avLst/>
                <a:gdLst>
                  <a:gd name="T0" fmla="*/ 42 w 42"/>
                  <a:gd name="T1" fmla="*/ 0 h 43"/>
                  <a:gd name="T2" fmla="*/ 42 w 42"/>
                  <a:gd name="T3" fmla="*/ 43 h 43"/>
                  <a:gd name="T4" fmla="*/ 0 w 42"/>
                  <a:gd name="T5" fmla="*/ 42 h 43"/>
                  <a:gd name="T6" fmla="*/ 0 w 42"/>
                  <a:gd name="T7" fmla="*/ 0 h 43"/>
                  <a:gd name="T8" fmla="*/ 42 w 42"/>
                  <a:gd name="T9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" h="43">
                    <a:moveTo>
                      <a:pt x="42" y="0"/>
                    </a:moveTo>
                    <a:lnTo>
                      <a:pt x="42" y="43"/>
                    </a:lnTo>
                    <a:lnTo>
                      <a:pt x="0" y="42"/>
                    </a:lnTo>
                    <a:lnTo>
                      <a:pt x="0" y="0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F60CC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604" name="Rectangle 269"/>
              <p:cNvSpPr>
                <a:spLocks noChangeArrowheads="1"/>
              </p:cNvSpPr>
              <p:nvPr/>
            </p:nvSpPr>
            <p:spPr bwMode="auto">
              <a:xfrm>
                <a:off x="2225" y="513"/>
                <a:ext cx="42" cy="43"/>
              </a:xfrm>
              <a:prstGeom prst="rect">
                <a:avLst/>
              </a:prstGeom>
              <a:solidFill>
                <a:srgbClr val="EA1BA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605" name="Rectangle 270"/>
              <p:cNvSpPr>
                <a:spLocks noChangeArrowheads="1"/>
              </p:cNvSpPr>
              <p:nvPr/>
            </p:nvSpPr>
            <p:spPr bwMode="auto">
              <a:xfrm>
                <a:off x="2288" y="513"/>
                <a:ext cx="42" cy="43"/>
              </a:xfrm>
              <a:prstGeom prst="rect">
                <a:avLst/>
              </a:prstGeom>
              <a:solidFill>
                <a:srgbClr val="F69E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606" name="Rectangle 271"/>
              <p:cNvSpPr>
                <a:spLocks noChangeArrowheads="1"/>
              </p:cNvSpPr>
              <p:nvPr/>
            </p:nvSpPr>
            <p:spPr bwMode="auto">
              <a:xfrm>
                <a:off x="2351" y="513"/>
                <a:ext cx="42" cy="43"/>
              </a:xfrm>
              <a:prstGeom prst="rect">
                <a:avLst/>
              </a:prstGeom>
              <a:solidFill>
                <a:srgbClr val="315EC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607" name="Rectangle 272"/>
              <p:cNvSpPr>
                <a:spLocks noChangeArrowheads="1"/>
              </p:cNvSpPr>
              <p:nvPr/>
            </p:nvSpPr>
            <p:spPr bwMode="auto">
              <a:xfrm>
                <a:off x="2415" y="513"/>
                <a:ext cx="41" cy="43"/>
              </a:xfrm>
              <a:prstGeom prst="rect">
                <a:avLst/>
              </a:prstGeom>
              <a:solidFill>
                <a:srgbClr val="4A81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608" name="Freeform 273"/>
              <p:cNvSpPr>
                <a:spLocks/>
              </p:cNvSpPr>
              <p:nvPr/>
            </p:nvSpPr>
            <p:spPr bwMode="auto">
              <a:xfrm>
                <a:off x="2035" y="451"/>
                <a:ext cx="42" cy="43"/>
              </a:xfrm>
              <a:custGeom>
                <a:avLst/>
                <a:gdLst>
                  <a:gd name="T0" fmla="*/ 42 w 42"/>
                  <a:gd name="T1" fmla="*/ 0 h 43"/>
                  <a:gd name="T2" fmla="*/ 42 w 42"/>
                  <a:gd name="T3" fmla="*/ 43 h 43"/>
                  <a:gd name="T4" fmla="*/ 0 w 42"/>
                  <a:gd name="T5" fmla="*/ 42 h 43"/>
                  <a:gd name="T6" fmla="*/ 0 w 42"/>
                  <a:gd name="T7" fmla="*/ 0 h 43"/>
                  <a:gd name="T8" fmla="*/ 42 w 42"/>
                  <a:gd name="T9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" h="43">
                    <a:moveTo>
                      <a:pt x="42" y="0"/>
                    </a:moveTo>
                    <a:lnTo>
                      <a:pt x="42" y="43"/>
                    </a:lnTo>
                    <a:lnTo>
                      <a:pt x="0" y="42"/>
                    </a:lnTo>
                    <a:lnTo>
                      <a:pt x="0" y="0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07166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609" name="Rectangle 274"/>
              <p:cNvSpPr>
                <a:spLocks noChangeArrowheads="1"/>
              </p:cNvSpPr>
              <p:nvPr/>
            </p:nvSpPr>
            <p:spPr bwMode="auto">
              <a:xfrm>
                <a:off x="2099" y="451"/>
                <a:ext cx="41" cy="43"/>
              </a:xfrm>
              <a:prstGeom prst="rect">
                <a:avLst/>
              </a:prstGeom>
              <a:solidFill>
                <a:srgbClr val="2A43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610" name="Rectangle 275"/>
              <p:cNvSpPr>
                <a:spLocks noChangeArrowheads="1"/>
              </p:cNvSpPr>
              <p:nvPr/>
            </p:nvSpPr>
            <p:spPr bwMode="auto">
              <a:xfrm>
                <a:off x="2162" y="451"/>
                <a:ext cx="42" cy="43"/>
              </a:xfrm>
              <a:prstGeom prst="rect">
                <a:avLst/>
              </a:prstGeom>
              <a:solidFill>
                <a:srgbClr val="3F54A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611" name="Rectangle 276"/>
              <p:cNvSpPr>
                <a:spLocks noChangeArrowheads="1"/>
              </p:cNvSpPr>
              <p:nvPr/>
            </p:nvSpPr>
            <p:spPr bwMode="auto">
              <a:xfrm>
                <a:off x="2225" y="451"/>
                <a:ext cx="42" cy="43"/>
              </a:xfrm>
              <a:prstGeom prst="rect">
                <a:avLst/>
              </a:prstGeom>
              <a:solidFill>
                <a:srgbClr val="1D25A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612" name="Rectangle 277"/>
              <p:cNvSpPr>
                <a:spLocks noChangeArrowheads="1"/>
              </p:cNvSpPr>
              <p:nvPr/>
            </p:nvSpPr>
            <p:spPr bwMode="auto">
              <a:xfrm>
                <a:off x="2288" y="451"/>
                <a:ext cx="42" cy="43"/>
              </a:xfrm>
              <a:prstGeom prst="rect">
                <a:avLst/>
              </a:prstGeom>
              <a:solidFill>
                <a:srgbClr val="1D3CB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613" name="Rectangle 278"/>
              <p:cNvSpPr>
                <a:spLocks noChangeArrowheads="1"/>
              </p:cNvSpPr>
              <p:nvPr/>
            </p:nvSpPr>
            <p:spPr bwMode="auto">
              <a:xfrm>
                <a:off x="2351" y="451"/>
                <a:ext cx="42" cy="43"/>
              </a:xfrm>
              <a:prstGeom prst="rect">
                <a:avLst/>
              </a:prstGeom>
              <a:solidFill>
                <a:srgbClr val="2760C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614" name="Rectangle 279"/>
              <p:cNvSpPr>
                <a:spLocks noChangeArrowheads="1"/>
              </p:cNvSpPr>
              <p:nvPr/>
            </p:nvSpPr>
            <p:spPr bwMode="auto">
              <a:xfrm>
                <a:off x="2415" y="451"/>
                <a:ext cx="41" cy="43"/>
              </a:xfrm>
              <a:prstGeom prst="rect">
                <a:avLst/>
              </a:prstGeom>
              <a:solidFill>
                <a:srgbClr val="3E7DD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615" name="Rectangle 280"/>
              <p:cNvSpPr>
                <a:spLocks noChangeArrowheads="1"/>
              </p:cNvSpPr>
              <p:nvPr/>
            </p:nvSpPr>
            <p:spPr bwMode="auto">
              <a:xfrm>
                <a:off x="2035" y="389"/>
                <a:ext cx="42" cy="43"/>
              </a:xfrm>
              <a:prstGeom prst="rect">
                <a:avLst/>
              </a:prstGeom>
              <a:solidFill>
                <a:srgbClr val="3F8C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616" name="Rectangle 281"/>
              <p:cNvSpPr>
                <a:spLocks noChangeArrowheads="1"/>
              </p:cNvSpPr>
              <p:nvPr/>
            </p:nvSpPr>
            <p:spPr bwMode="auto">
              <a:xfrm>
                <a:off x="2099" y="389"/>
                <a:ext cx="41" cy="43"/>
              </a:xfrm>
              <a:prstGeom prst="rect">
                <a:avLst/>
              </a:prstGeom>
              <a:solidFill>
                <a:srgbClr val="4AA3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617" name="Rectangle 282"/>
              <p:cNvSpPr>
                <a:spLocks noChangeArrowheads="1"/>
              </p:cNvSpPr>
              <p:nvPr/>
            </p:nvSpPr>
            <p:spPr bwMode="auto">
              <a:xfrm>
                <a:off x="2162" y="389"/>
                <a:ext cx="42" cy="43"/>
              </a:xfrm>
              <a:prstGeom prst="rect">
                <a:avLst/>
              </a:prstGeom>
              <a:solidFill>
                <a:srgbClr val="59B85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618" name="Rectangle 283"/>
              <p:cNvSpPr>
                <a:spLocks noChangeArrowheads="1"/>
              </p:cNvSpPr>
              <p:nvPr/>
            </p:nvSpPr>
            <p:spPr bwMode="auto">
              <a:xfrm>
                <a:off x="2225" y="389"/>
                <a:ext cx="42" cy="43"/>
              </a:xfrm>
              <a:prstGeom prst="rect">
                <a:avLst/>
              </a:prstGeom>
              <a:solidFill>
                <a:srgbClr val="6DC86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619" name="Rectangle 284"/>
              <p:cNvSpPr>
                <a:spLocks noChangeArrowheads="1"/>
              </p:cNvSpPr>
              <p:nvPr/>
            </p:nvSpPr>
            <p:spPr bwMode="auto">
              <a:xfrm>
                <a:off x="2288" y="389"/>
                <a:ext cx="42" cy="43"/>
              </a:xfrm>
              <a:prstGeom prst="rect">
                <a:avLst/>
              </a:prstGeom>
              <a:solidFill>
                <a:srgbClr val="7CC8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620" name="Freeform 285"/>
              <p:cNvSpPr>
                <a:spLocks/>
              </p:cNvSpPr>
              <p:nvPr/>
            </p:nvSpPr>
            <p:spPr bwMode="auto">
              <a:xfrm>
                <a:off x="2351" y="389"/>
                <a:ext cx="42" cy="43"/>
              </a:xfrm>
              <a:custGeom>
                <a:avLst/>
                <a:gdLst>
                  <a:gd name="T0" fmla="*/ 42 w 42"/>
                  <a:gd name="T1" fmla="*/ 2 h 43"/>
                  <a:gd name="T2" fmla="*/ 42 w 42"/>
                  <a:gd name="T3" fmla="*/ 43 h 43"/>
                  <a:gd name="T4" fmla="*/ 0 w 42"/>
                  <a:gd name="T5" fmla="*/ 43 h 43"/>
                  <a:gd name="T6" fmla="*/ 0 w 42"/>
                  <a:gd name="T7" fmla="*/ 0 h 43"/>
                  <a:gd name="T8" fmla="*/ 42 w 42"/>
                  <a:gd name="T9" fmla="*/ 2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" h="43">
                    <a:moveTo>
                      <a:pt x="42" y="2"/>
                    </a:moveTo>
                    <a:lnTo>
                      <a:pt x="42" y="43"/>
                    </a:lnTo>
                    <a:lnTo>
                      <a:pt x="0" y="43"/>
                    </a:lnTo>
                    <a:lnTo>
                      <a:pt x="0" y="0"/>
                    </a:lnTo>
                    <a:lnTo>
                      <a:pt x="42" y="2"/>
                    </a:lnTo>
                    <a:close/>
                  </a:path>
                </a:pathLst>
              </a:custGeom>
              <a:solidFill>
                <a:srgbClr val="ADD9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621" name="Rectangle 286"/>
              <p:cNvSpPr>
                <a:spLocks noChangeArrowheads="1"/>
              </p:cNvSpPr>
              <p:nvPr/>
            </p:nvSpPr>
            <p:spPr bwMode="auto">
              <a:xfrm>
                <a:off x="2415" y="391"/>
                <a:ext cx="41" cy="41"/>
              </a:xfrm>
              <a:prstGeom prst="rect">
                <a:avLst/>
              </a:prstGeom>
              <a:solidFill>
                <a:srgbClr val="CEE34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622" name="Freeform 287"/>
              <p:cNvSpPr>
                <a:spLocks/>
              </p:cNvSpPr>
              <p:nvPr/>
            </p:nvSpPr>
            <p:spPr bwMode="auto">
              <a:xfrm>
                <a:off x="2059" y="81"/>
                <a:ext cx="582" cy="540"/>
              </a:xfrm>
              <a:custGeom>
                <a:avLst/>
                <a:gdLst>
                  <a:gd name="T0" fmla="*/ 0 w 582"/>
                  <a:gd name="T1" fmla="*/ 283 h 540"/>
                  <a:gd name="T2" fmla="*/ 182 w 582"/>
                  <a:gd name="T3" fmla="*/ 0 h 540"/>
                  <a:gd name="T4" fmla="*/ 582 w 582"/>
                  <a:gd name="T5" fmla="*/ 257 h 540"/>
                  <a:gd name="T6" fmla="*/ 400 w 582"/>
                  <a:gd name="T7" fmla="*/ 540 h 540"/>
                  <a:gd name="T8" fmla="*/ 0 w 582"/>
                  <a:gd name="T9" fmla="*/ 283 h 5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82" h="540">
                    <a:moveTo>
                      <a:pt x="0" y="283"/>
                    </a:moveTo>
                    <a:lnTo>
                      <a:pt x="182" y="0"/>
                    </a:lnTo>
                    <a:lnTo>
                      <a:pt x="582" y="257"/>
                    </a:lnTo>
                    <a:lnTo>
                      <a:pt x="400" y="540"/>
                    </a:lnTo>
                    <a:lnTo>
                      <a:pt x="0" y="28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623" name="Freeform 288"/>
              <p:cNvSpPr>
                <a:spLocks/>
              </p:cNvSpPr>
              <p:nvPr/>
            </p:nvSpPr>
            <p:spPr bwMode="auto">
              <a:xfrm>
                <a:off x="2059" y="81"/>
                <a:ext cx="582" cy="540"/>
              </a:xfrm>
              <a:custGeom>
                <a:avLst/>
                <a:gdLst>
                  <a:gd name="T0" fmla="*/ 0 w 582"/>
                  <a:gd name="T1" fmla="*/ 283 h 540"/>
                  <a:gd name="T2" fmla="*/ 182 w 582"/>
                  <a:gd name="T3" fmla="*/ 0 h 540"/>
                  <a:gd name="T4" fmla="*/ 582 w 582"/>
                  <a:gd name="T5" fmla="*/ 257 h 540"/>
                  <a:gd name="T6" fmla="*/ 400 w 582"/>
                  <a:gd name="T7" fmla="*/ 540 h 540"/>
                  <a:gd name="T8" fmla="*/ 0 w 582"/>
                  <a:gd name="T9" fmla="*/ 283 h 5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82" h="540">
                    <a:moveTo>
                      <a:pt x="0" y="283"/>
                    </a:moveTo>
                    <a:lnTo>
                      <a:pt x="182" y="0"/>
                    </a:lnTo>
                    <a:lnTo>
                      <a:pt x="582" y="257"/>
                    </a:lnTo>
                    <a:lnTo>
                      <a:pt x="400" y="540"/>
                    </a:lnTo>
                    <a:lnTo>
                      <a:pt x="0" y="283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624" name="Freeform 289"/>
              <p:cNvSpPr>
                <a:spLocks/>
              </p:cNvSpPr>
              <p:nvPr/>
            </p:nvSpPr>
            <p:spPr bwMode="auto">
              <a:xfrm>
                <a:off x="2338" y="277"/>
                <a:ext cx="154" cy="234"/>
              </a:xfrm>
              <a:custGeom>
                <a:avLst/>
                <a:gdLst>
                  <a:gd name="T0" fmla="*/ 0 w 154"/>
                  <a:gd name="T1" fmla="*/ 229 h 234"/>
                  <a:gd name="T2" fmla="*/ 147 w 154"/>
                  <a:gd name="T3" fmla="*/ 0 h 234"/>
                  <a:gd name="T4" fmla="*/ 154 w 154"/>
                  <a:gd name="T5" fmla="*/ 5 h 234"/>
                  <a:gd name="T6" fmla="*/ 7 w 154"/>
                  <a:gd name="T7" fmla="*/ 234 h 234"/>
                  <a:gd name="T8" fmla="*/ 0 w 154"/>
                  <a:gd name="T9" fmla="*/ 229 h 2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4" h="234">
                    <a:moveTo>
                      <a:pt x="0" y="229"/>
                    </a:moveTo>
                    <a:lnTo>
                      <a:pt x="147" y="0"/>
                    </a:lnTo>
                    <a:lnTo>
                      <a:pt x="154" y="5"/>
                    </a:lnTo>
                    <a:lnTo>
                      <a:pt x="7" y="234"/>
                    </a:lnTo>
                    <a:lnTo>
                      <a:pt x="0" y="229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625" name="Freeform 290"/>
              <p:cNvSpPr>
                <a:spLocks/>
              </p:cNvSpPr>
              <p:nvPr/>
            </p:nvSpPr>
            <p:spPr bwMode="auto">
              <a:xfrm>
                <a:off x="2350" y="284"/>
                <a:ext cx="154" cy="234"/>
              </a:xfrm>
              <a:custGeom>
                <a:avLst/>
                <a:gdLst>
                  <a:gd name="T0" fmla="*/ 0 w 154"/>
                  <a:gd name="T1" fmla="*/ 231 h 234"/>
                  <a:gd name="T2" fmla="*/ 147 w 154"/>
                  <a:gd name="T3" fmla="*/ 0 h 234"/>
                  <a:gd name="T4" fmla="*/ 154 w 154"/>
                  <a:gd name="T5" fmla="*/ 6 h 234"/>
                  <a:gd name="T6" fmla="*/ 7 w 154"/>
                  <a:gd name="T7" fmla="*/ 234 h 234"/>
                  <a:gd name="T8" fmla="*/ 0 w 154"/>
                  <a:gd name="T9" fmla="*/ 231 h 2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4" h="234">
                    <a:moveTo>
                      <a:pt x="0" y="231"/>
                    </a:moveTo>
                    <a:lnTo>
                      <a:pt x="147" y="0"/>
                    </a:lnTo>
                    <a:lnTo>
                      <a:pt x="154" y="6"/>
                    </a:lnTo>
                    <a:lnTo>
                      <a:pt x="7" y="234"/>
                    </a:lnTo>
                    <a:lnTo>
                      <a:pt x="0" y="231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626" name="Freeform 291"/>
              <p:cNvSpPr>
                <a:spLocks/>
              </p:cNvSpPr>
              <p:nvPr/>
            </p:nvSpPr>
            <p:spPr bwMode="auto">
              <a:xfrm>
                <a:off x="2363" y="293"/>
                <a:ext cx="154" cy="234"/>
              </a:xfrm>
              <a:custGeom>
                <a:avLst/>
                <a:gdLst>
                  <a:gd name="T0" fmla="*/ 0 w 154"/>
                  <a:gd name="T1" fmla="*/ 229 h 234"/>
                  <a:gd name="T2" fmla="*/ 146 w 154"/>
                  <a:gd name="T3" fmla="*/ 0 h 234"/>
                  <a:gd name="T4" fmla="*/ 154 w 154"/>
                  <a:gd name="T5" fmla="*/ 4 h 234"/>
                  <a:gd name="T6" fmla="*/ 6 w 154"/>
                  <a:gd name="T7" fmla="*/ 234 h 234"/>
                  <a:gd name="T8" fmla="*/ 0 w 154"/>
                  <a:gd name="T9" fmla="*/ 229 h 2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4" h="234">
                    <a:moveTo>
                      <a:pt x="0" y="229"/>
                    </a:moveTo>
                    <a:lnTo>
                      <a:pt x="146" y="0"/>
                    </a:lnTo>
                    <a:lnTo>
                      <a:pt x="154" y="4"/>
                    </a:lnTo>
                    <a:lnTo>
                      <a:pt x="6" y="234"/>
                    </a:lnTo>
                    <a:lnTo>
                      <a:pt x="0" y="229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627" name="Freeform 292"/>
              <p:cNvSpPr>
                <a:spLocks/>
              </p:cNvSpPr>
              <p:nvPr/>
            </p:nvSpPr>
            <p:spPr bwMode="auto">
              <a:xfrm>
                <a:off x="2374" y="301"/>
                <a:ext cx="154" cy="234"/>
              </a:xfrm>
              <a:custGeom>
                <a:avLst/>
                <a:gdLst>
                  <a:gd name="T0" fmla="*/ 0 w 154"/>
                  <a:gd name="T1" fmla="*/ 229 h 234"/>
                  <a:gd name="T2" fmla="*/ 148 w 154"/>
                  <a:gd name="T3" fmla="*/ 0 h 234"/>
                  <a:gd name="T4" fmla="*/ 154 w 154"/>
                  <a:gd name="T5" fmla="*/ 4 h 234"/>
                  <a:gd name="T6" fmla="*/ 8 w 154"/>
                  <a:gd name="T7" fmla="*/ 234 h 234"/>
                  <a:gd name="T8" fmla="*/ 0 w 154"/>
                  <a:gd name="T9" fmla="*/ 229 h 2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4" h="234">
                    <a:moveTo>
                      <a:pt x="0" y="229"/>
                    </a:moveTo>
                    <a:lnTo>
                      <a:pt x="148" y="0"/>
                    </a:lnTo>
                    <a:lnTo>
                      <a:pt x="154" y="4"/>
                    </a:lnTo>
                    <a:lnTo>
                      <a:pt x="8" y="234"/>
                    </a:lnTo>
                    <a:lnTo>
                      <a:pt x="0" y="229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628" name="Freeform 293"/>
              <p:cNvSpPr>
                <a:spLocks/>
              </p:cNvSpPr>
              <p:nvPr/>
            </p:nvSpPr>
            <p:spPr bwMode="auto">
              <a:xfrm>
                <a:off x="2387" y="308"/>
                <a:ext cx="154" cy="234"/>
              </a:xfrm>
              <a:custGeom>
                <a:avLst/>
                <a:gdLst>
                  <a:gd name="T0" fmla="*/ 0 w 154"/>
                  <a:gd name="T1" fmla="*/ 229 h 234"/>
                  <a:gd name="T2" fmla="*/ 148 w 154"/>
                  <a:gd name="T3" fmla="*/ 0 h 234"/>
                  <a:gd name="T4" fmla="*/ 154 w 154"/>
                  <a:gd name="T5" fmla="*/ 6 h 234"/>
                  <a:gd name="T6" fmla="*/ 7 w 154"/>
                  <a:gd name="T7" fmla="*/ 234 h 234"/>
                  <a:gd name="T8" fmla="*/ 0 w 154"/>
                  <a:gd name="T9" fmla="*/ 229 h 2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4" h="234">
                    <a:moveTo>
                      <a:pt x="0" y="229"/>
                    </a:moveTo>
                    <a:lnTo>
                      <a:pt x="148" y="0"/>
                    </a:lnTo>
                    <a:lnTo>
                      <a:pt x="154" y="6"/>
                    </a:lnTo>
                    <a:lnTo>
                      <a:pt x="7" y="234"/>
                    </a:lnTo>
                    <a:lnTo>
                      <a:pt x="0" y="229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629" name="Freeform 294"/>
              <p:cNvSpPr>
                <a:spLocks/>
              </p:cNvSpPr>
              <p:nvPr/>
            </p:nvSpPr>
            <p:spPr bwMode="auto">
              <a:xfrm>
                <a:off x="2400" y="316"/>
                <a:ext cx="154" cy="234"/>
              </a:xfrm>
              <a:custGeom>
                <a:avLst/>
                <a:gdLst>
                  <a:gd name="T0" fmla="*/ 0 w 154"/>
                  <a:gd name="T1" fmla="*/ 230 h 234"/>
                  <a:gd name="T2" fmla="*/ 146 w 154"/>
                  <a:gd name="T3" fmla="*/ 0 h 234"/>
                  <a:gd name="T4" fmla="*/ 154 w 154"/>
                  <a:gd name="T5" fmla="*/ 5 h 234"/>
                  <a:gd name="T6" fmla="*/ 6 w 154"/>
                  <a:gd name="T7" fmla="*/ 234 h 234"/>
                  <a:gd name="T8" fmla="*/ 0 w 154"/>
                  <a:gd name="T9" fmla="*/ 230 h 2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4" h="234">
                    <a:moveTo>
                      <a:pt x="0" y="230"/>
                    </a:moveTo>
                    <a:lnTo>
                      <a:pt x="146" y="0"/>
                    </a:lnTo>
                    <a:lnTo>
                      <a:pt x="154" y="5"/>
                    </a:lnTo>
                    <a:lnTo>
                      <a:pt x="6" y="234"/>
                    </a:lnTo>
                    <a:lnTo>
                      <a:pt x="0" y="230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630" name="Freeform 295"/>
              <p:cNvSpPr>
                <a:spLocks/>
              </p:cNvSpPr>
              <p:nvPr/>
            </p:nvSpPr>
            <p:spPr bwMode="auto">
              <a:xfrm>
                <a:off x="2412" y="325"/>
                <a:ext cx="154" cy="234"/>
              </a:xfrm>
              <a:custGeom>
                <a:avLst/>
                <a:gdLst>
                  <a:gd name="T0" fmla="*/ 0 w 154"/>
                  <a:gd name="T1" fmla="*/ 229 h 234"/>
                  <a:gd name="T2" fmla="*/ 147 w 154"/>
                  <a:gd name="T3" fmla="*/ 0 h 234"/>
                  <a:gd name="T4" fmla="*/ 154 w 154"/>
                  <a:gd name="T5" fmla="*/ 4 h 234"/>
                  <a:gd name="T6" fmla="*/ 6 w 154"/>
                  <a:gd name="T7" fmla="*/ 234 h 234"/>
                  <a:gd name="T8" fmla="*/ 0 w 154"/>
                  <a:gd name="T9" fmla="*/ 229 h 2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4" h="234">
                    <a:moveTo>
                      <a:pt x="0" y="229"/>
                    </a:moveTo>
                    <a:lnTo>
                      <a:pt x="147" y="0"/>
                    </a:lnTo>
                    <a:lnTo>
                      <a:pt x="154" y="4"/>
                    </a:lnTo>
                    <a:lnTo>
                      <a:pt x="6" y="234"/>
                    </a:lnTo>
                    <a:lnTo>
                      <a:pt x="0" y="229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631" name="Freeform 296"/>
              <p:cNvSpPr>
                <a:spLocks/>
              </p:cNvSpPr>
              <p:nvPr/>
            </p:nvSpPr>
            <p:spPr bwMode="auto">
              <a:xfrm>
                <a:off x="2424" y="508"/>
                <a:ext cx="41" cy="58"/>
              </a:xfrm>
              <a:custGeom>
                <a:avLst/>
                <a:gdLst>
                  <a:gd name="T0" fmla="*/ 0 w 41"/>
                  <a:gd name="T1" fmla="*/ 53 h 58"/>
                  <a:gd name="T2" fmla="*/ 34 w 41"/>
                  <a:gd name="T3" fmla="*/ 0 h 58"/>
                  <a:gd name="T4" fmla="*/ 41 w 41"/>
                  <a:gd name="T5" fmla="*/ 5 h 58"/>
                  <a:gd name="T6" fmla="*/ 7 w 41"/>
                  <a:gd name="T7" fmla="*/ 58 h 58"/>
                  <a:gd name="T8" fmla="*/ 0 w 41"/>
                  <a:gd name="T9" fmla="*/ 53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" h="58">
                    <a:moveTo>
                      <a:pt x="0" y="53"/>
                    </a:moveTo>
                    <a:lnTo>
                      <a:pt x="34" y="0"/>
                    </a:lnTo>
                    <a:lnTo>
                      <a:pt x="41" y="5"/>
                    </a:lnTo>
                    <a:lnTo>
                      <a:pt x="7" y="58"/>
                    </a:lnTo>
                    <a:lnTo>
                      <a:pt x="0" y="53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632" name="Freeform 297"/>
              <p:cNvSpPr>
                <a:spLocks/>
              </p:cNvSpPr>
              <p:nvPr/>
            </p:nvSpPr>
            <p:spPr bwMode="auto">
              <a:xfrm>
                <a:off x="2243" y="187"/>
                <a:ext cx="134" cy="134"/>
              </a:xfrm>
              <a:custGeom>
                <a:avLst/>
                <a:gdLst>
                  <a:gd name="T0" fmla="*/ 100 w 106"/>
                  <a:gd name="T1" fmla="*/ 43 h 106"/>
                  <a:gd name="T2" fmla="*/ 43 w 106"/>
                  <a:gd name="T3" fmla="*/ 6 h 106"/>
                  <a:gd name="T4" fmla="*/ 6 w 106"/>
                  <a:gd name="T5" fmla="*/ 64 h 106"/>
                  <a:gd name="T6" fmla="*/ 64 w 106"/>
                  <a:gd name="T7" fmla="*/ 100 h 106"/>
                  <a:gd name="T8" fmla="*/ 100 w 106"/>
                  <a:gd name="T9" fmla="*/ 43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6" h="106">
                    <a:moveTo>
                      <a:pt x="100" y="43"/>
                    </a:moveTo>
                    <a:cubicBezTo>
                      <a:pt x="95" y="17"/>
                      <a:pt x="69" y="0"/>
                      <a:pt x="43" y="6"/>
                    </a:cubicBezTo>
                    <a:cubicBezTo>
                      <a:pt x="17" y="12"/>
                      <a:pt x="0" y="38"/>
                      <a:pt x="6" y="64"/>
                    </a:cubicBezTo>
                    <a:cubicBezTo>
                      <a:pt x="12" y="90"/>
                      <a:pt x="38" y="106"/>
                      <a:pt x="64" y="100"/>
                    </a:cubicBezTo>
                    <a:cubicBezTo>
                      <a:pt x="90" y="95"/>
                      <a:pt x="106" y="69"/>
                      <a:pt x="100" y="43"/>
                    </a:cubicBezTo>
                  </a:path>
                </a:pathLst>
              </a:custGeom>
              <a:solidFill>
                <a:srgbClr val="39B54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633" name="Freeform 298"/>
              <p:cNvSpPr>
                <a:spLocks/>
              </p:cNvSpPr>
              <p:nvPr/>
            </p:nvSpPr>
            <p:spPr bwMode="auto">
              <a:xfrm>
                <a:off x="2180" y="247"/>
                <a:ext cx="134" cy="134"/>
              </a:xfrm>
              <a:custGeom>
                <a:avLst/>
                <a:gdLst>
                  <a:gd name="T0" fmla="*/ 100 w 106"/>
                  <a:gd name="T1" fmla="*/ 43 h 106"/>
                  <a:gd name="T2" fmla="*/ 43 w 106"/>
                  <a:gd name="T3" fmla="*/ 6 h 106"/>
                  <a:gd name="T4" fmla="*/ 6 w 106"/>
                  <a:gd name="T5" fmla="*/ 64 h 106"/>
                  <a:gd name="T6" fmla="*/ 64 w 106"/>
                  <a:gd name="T7" fmla="*/ 101 h 106"/>
                  <a:gd name="T8" fmla="*/ 100 w 106"/>
                  <a:gd name="T9" fmla="*/ 43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6" h="106">
                    <a:moveTo>
                      <a:pt x="100" y="43"/>
                    </a:moveTo>
                    <a:cubicBezTo>
                      <a:pt x="95" y="17"/>
                      <a:pt x="69" y="0"/>
                      <a:pt x="43" y="6"/>
                    </a:cubicBezTo>
                    <a:cubicBezTo>
                      <a:pt x="17" y="12"/>
                      <a:pt x="0" y="38"/>
                      <a:pt x="6" y="64"/>
                    </a:cubicBezTo>
                    <a:cubicBezTo>
                      <a:pt x="12" y="90"/>
                      <a:pt x="38" y="106"/>
                      <a:pt x="64" y="101"/>
                    </a:cubicBezTo>
                    <a:cubicBezTo>
                      <a:pt x="90" y="95"/>
                      <a:pt x="106" y="69"/>
                      <a:pt x="100" y="43"/>
                    </a:cubicBezTo>
                  </a:path>
                </a:pathLst>
              </a:custGeom>
              <a:solidFill>
                <a:srgbClr val="EE2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634" name="Freeform 299"/>
              <p:cNvSpPr>
                <a:spLocks/>
              </p:cNvSpPr>
              <p:nvPr/>
            </p:nvSpPr>
            <p:spPr bwMode="auto">
              <a:xfrm>
                <a:off x="2249" y="253"/>
                <a:ext cx="46" cy="45"/>
              </a:xfrm>
              <a:custGeom>
                <a:avLst/>
                <a:gdLst>
                  <a:gd name="T0" fmla="*/ 0 w 36"/>
                  <a:gd name="T1" fmla="*/ 0 h 36"/>
                  <a:gd name="T2" fmla="*/ 1 w 36"/>
                  <a:gd name="T3" fmla="*/ 12 h 36"/>
                  <a:gd name="T4" fmla="*/ 14 w 36"/>
                  <a:gd name="T5" fmla="*/ 36 h 36"/>
                  <a:gd name="T6" fmla="*/ 36 w 36"/>
                  <a:gd name="T7" fmla="*/ 19 h 36"/>
                  <a:gd name="T8" fmla="*/ 0 w 36"/>
                  <a:gd name="T9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36">
                    <a:moveTo>
                      <a:pt x="0" y="0"/>
                    </a:moveTo>
                    <a:cubicBezTo>
                      <a:pt x="0" y="4"/>
                      <a:pt x="0" y="8"/>
                      <a:pt x="1" y="12"/>
                    </a:cubicBezTo>
                    <a:cubicBezTo>
                      <a:pt x="3" y="21"/>
                      <a:pt x="8" y="29"/>
                      <a:pt x="14" y="36"/>
                    </a:cubicBezTo>
                    <a:cubicBezTo>
                      <a:pt x="20" y="28"/>
                      <a:pt x="27" y="22"/>
                      <a:pt x="36" y="19"/>
                    </a:cubicBezTo>
                    <a:cubicBezTo>
                      <a:pt x="28" y="8"/>
                      <a:pt x="14" y="1"/>
                      <a:pt x="0" y="0"/>
                    </a:cubicBezTo>
                  </a:path>
                </a:pathLst>
              </a:custGeom>
              <a:solidFill>
                <a:srgbClr val="E020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635" name="Freeform 300"/>
              <p:cNvSpPr>
                <a:spLocks/>
              </p:cNvSpPr>
              <p:nvPr/>
            </p:nvSpPr>
            <p:spPr bwMode="auto">
              <a:xfrm>
                <a:off x="2250" y="267"/>
                <a:ext cx="134" cy="134"/>
              </a:xfrm>
              <a:custGeom>
                <a:avLst/>
                <a:gdLst>
                  <a:gd name="T0" fmla="*/ 100 w 106"/>
                  <a:gd name="T1" fmla="*/ 42 h 106"/>
                  <a:gd name="T2" fmla="*/ 42 w 106"/>
                  <a:gd name="T3" fmla="*/ 6 h 106"/>
                  <a:gd name="T4" fmla="*/ 6 w 106"/>
                  <a:gd name="T5" fmla="*/ 63 h 106"/>
                  <a:gd name="T6" fmla="*/ 63 w 106"/>
                  <a:gd name="T7" fmla="*/ 100 h 106"/>
                  <a:gd name="T8" fmla="*/ 100 w 106"/>
                  <a:gd name="T9" fmla="*/ 42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6" h="106">
                    <a:moveTo>
                      <a:pt x="100" y="42"/>
                    </a:moveTo>
                    <a:cubicBezTo>
                      <a:pt x="94" y="16"/>
                      <a:pt x="68" y="0"/>
                      <a:pt x="42" y="6"/>
                    </a:cubicBezTo>
                    <a:cubicBezTo>
                      <a:pt x="16" y="11"/>
                      <a:pt x="0" y="37"/>
                      <a:pt x="6" y="63"/>
                    </a:cubicBezTo>
                    <a:cubicBezTo>
                      <a:pt x="11" y="89"/>
                      <a:pt x="37" y="106"/>
                      <a:pt x="63" y="100"/>
                    </a:cubicBezTo>
                    <a:cubicBezTo>
                      <a:pt x="89" y="94"/>
                      <a:pt x="106" y="68"/>
                      <a:pt x="100" y="42"/>
                    </a:cubicBezTo>
                  </a:path>
                </a:pathLst>
              </a:custGeom>
              <a:solidFill>
                <a:srgbClr val="27AAE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636" name="Freeform 301"/>
              <p:cNvSpPr>
                <a:spLocks/>
              </p:cNvSpPr>
              <p:nvPr/>
            </p:nvSpPr>
            <p:spPr bwMode="auto">
              <a:xfrm>
                <a:off x="2258" y="34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8F2C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637" name="Freeform 302"/>
              <p:cNvSpPr>
                <a:spLocks/>
              </p:cNvSpPr>
              <p:nvPr/>
            </p:nvSpPr>
            <p:spPr bwMode="auto">
              <a:xfrm>
                <a:off x="2253" y="290"/>
                <a:ext cx="54" cy="80"/>
              </a:xfrm>
              <a:custGeom>
                <a:avLst/>
                <a:gdLst>
                  <a:gd name="T0" fmla="*/ 17 w 43"/>
                  <a:gd name="T1" fmla="*/ 0 h 64"/>
                  <a:gd name="T2" fmla="*/ 4 w 43"/>
                  <a:gd name="T3" fmla="*/ 45 h 64"/>
                  <a:gd name="T4" fmla="*/ 4 w 43"/>
                  <a:gd name="T5" fmla="*/ 45 h 64"/>
                  <a:gd name="T6" fmla="*/ 4 w 43"/>
                  <a:gd name="T7" fmla="*/ 45 h 64"/>
                  <a:gd name="T8" fmla="*/ 13 w 43"/>
                  <a:gd name="T9" fmla="*/ 64 h 64"/>
                  <a:gd name="T10" fmla="*/ 43 w 43"/>
                  <a:gd name="T11" fmla="*/ 21 h 64"/>
                  <a:gd name="T12" fmla="*/ 11 w 43"/>
                  <a:gd name="T13" fmla="*/ 7 h 64"/>
                  <a:gd name="T14" fmla="*/ 17 w 43"/>
                  <a:gd name="T15" fmla="*/ 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3" h="64">
                    <a:moveTo>
                      <a:pt x="17" y="0"/>
                    </a:moveTo>
                    <a:cubicBezTo>
                      <a:pt x="5" y="12"/>
                      <a:pt x="0" y="28"/>
                      <a:pt x="4" y="45"/>
                    </a:cubicBezTo>
                    <a:cubicBezTo>
                      <a:pt x="4" y="45"/>
                      <a:pt x="4" y="45"/>
                      <a:pt x="4" y="45"/>
                    </a:cubicBezTo>
                    <a:cubicBezTo>
                      <a:pt x="4" y="45"/>
                      <a:pt x="4" y="45"/>
                      <a:pt x="4" y="45"/>
                    </a:cubicBezTo>
                    <a:cubicBezTo>
                      <a:pt x="5" y="52"/>
                      <a:pt x="8" y="59"/>
                      <a:pt x="13" y="64"/>
                    </a:cubicBezTo>
                    <a:cubicBezTo>
                      <a:pt x="31" y="57"/>
                      <a:pt x="43" y="40"/>
                      <a:pt x="43" y="21"/>
                    </a:cubicBezTo>
                    <a:cubicBezTo>
                      <a:pt x="31" y="20"/>
                      <a:pt x="20" y="15"/>
                      <a:pt x="11" y="7"/>
                    </a:cubicBezTo>
                    <a:cubicBezTo>
                      <a:pt x="13" y="4"/>
                      <a:pt x="15" y="2"/>
                      <a:pt x="17" y="0"/>
                    </a:cubicBezTo>
                  </a:path>
                </a:pathLst>
              </a:custGeom>
              <a:solidFill>
                <a:srgbClr val="5352A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638" name="Freeform 303"/>
              <p:cNvSpPr>
                <a:spLocks noEditPoints="1"/>
              </p:cNvSpPr>
              <p:nvPr/>
            </p:nvSpPr>
            <p:spPr bwMode="auto">
              <a:xfrm>
                <a:off x="2301" y="272"/>
                <a:ext cx="16" cy="2"/>
              </a:xfrm>
              <a:custGeom>
                <a:avLst/>
                <a:gdLst>
                  <a:gd name="T0" fmla="*/ 0 w 13"/>
                  <a:gd name="T1" fmla="*/ 2 h 2"/>
                  <a:gd name="T2" fmla="*/ 0 w 13"/>
                  <a:gd name="T3" fmla="*/ 2 h 2"/>
                  <a:gd name="T4" fmla="*/ 0 w 13"/>
                  <a:gd name="T5" fmla="*/ 2 h 2"/>
                  <a:gd name="T6" fmla="*/ 13 w 13"/>
                  <a:gd name="T7" fmla="*/ 0 h 2"/>
                  <a:gd name="T8" fmla="*/ 2 w 13"/>
                  <a:gd name="T9" fmla="*/ 2 h 2"/>
                  <a:gd name="T10" fmla="*/ 0 w 13"/>
                  <a:gd name="T11" fmla="*/ 2 h 2"/>
                  <a:gd name="T12" fmla="*/ 2 w 13"/>
                  <a:gd name="T13" fmla="*/ 2 h 2"/>
                  <a:gd name="T14" fmla="*/ 13 w 13"/>
                  <a:gd name="T15" fmla="*/ 0 h 2"/>
                  <a:gd name="T16" fmla="*/ 13 w 13"/>
                  <a:gd name="T1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" h="2">
                    <a:moveTo>
                      <a:pt x="0" y="2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moveTo>
                      <a:pt x="13" y="0"/>
                    </a:moveTo>
                    <a:cubicBezTo>
                      <a:pt x="9" y="0"/>
                      <a:pt x="6" y="1"/>
                      <a:pt x="2" y="2"/>
                    </a:cubicBezTo>
                    <a:cubicBezTo>
                      <a:pt x="2" y="2"/>
                      <a:pt x="1" y="2"/>
                      <a:pt x="0" y="2"/>
                    </a:cubicBezTo>
                    <a:cubicBezTo>
                      <a:pt x="1" y="2"/>
                      <a:pt x="2" y="2"/>
                      <a:pt x="2" y="2"/>
                    </a:cubicBezTo>
                    <a:cubicBezTo>
                      <a:pt x="6" y="1"/>
                      <a:pt x="9" y="0"/>
                      <a:pt x="13" y="0"/>
                    </a:cubicBezTo>
                    <a:cubicBezTo>
                      <a:pt x="13" y="0"/>
                      <a:pt x="13" y="0"/>
                      <a:pt x="13" y="0"/>
                    </a:cubicBezTo>
                  </a:path>
                </a:pathLst>
              </a:custGeom>
              <a:solidFill>
                <a:srgbClr val="2588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639" name="Freeform 304"/>
              <p:cNvSpPr>
                <a:spLocks/>
              </p:cNvSpPr>
              <p:nvPr/>
            </p:nvSpPr>
            <p:spPr bwMode="auto">
              <a:xfrm>
                <a:off x="2274" y="272"/>
                <a:ext cx="86" cy="44"/>
              </a:xfrm>
              <a:custGeom>
                <a:avLst/>
                <a:gdLst>
                  <a:gd name="T0" fmla="*/ 34 w 68"/>
                  <a:gd name="T1" fmla="*/ 0 h 35"/>
                  <a:gd name="T2" fmla="*/ 23 w 68"/>
                  <a:gd name="T3" fmla="*/ 2 h 35"/>
                  <a:gd name="T4" fmla="*/ 21 w 68"/>
                  <a:gd name="T5" fmla="*/ 2 h 35"/>
                  <a:gd name="T6" fmla="*/ 21 w 68"/>
                  <a:gd name="T7" fmla="*/ 2 h 35"/>
                  <a:gd name="T8" fmla="*/ 21 w 68"/>
                  <a:gd name="T9" fmla="*/ 2 h 35"/>
                  <a:gd name="T10" fmla="*/ 0 w 68"/>
                  <a:gd name="T11" fmla="*/ 14 h 35"/>
                  <a:gd name="T12" fmla="*/ 16 w 68"/>
                  <a:gd name="T13" fmla="*/ 4 h 35"/>
                  <a:gd name="T14" fmla="*/ 25 w 68"/>
                  <a:gd name="T15" fmla="*/ 23 h 35"/>
                  <a:gd name="T16" fmla="*/ 26 w 68"/>
                  <a:gd name="T17" fmla="*/ 35 h 35"/>
                  <a:gd name="T18" fmla="*/ 28 w 68"/>
                  <a:gd name="T19" fmla="*/ 35 h 35"/>
                  <a:gd name="T20" fmla="*/ 39 w 68"/>
                  <a:gd name="T21" fmla="*/ 33 h 35"/>
                  <a:gd name="T22" fmla="*/ 68 w 68"/>
                  <a:gd name="T23" fmla="*/ 14 h 35"/>
                  <a:gd name="T24" fmla="*/ 34 w 68"/>
                  <a:gd name="T25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8" h="35">
                    <a:moveTo>
                      <a:pt x="34" y="0"/>
                    </a:moveTo>
                    <a:cubicBezTo>
                      <a:pt x="30" y="0"/>
                      <a:pt x="27" y="1"/>
                      <a:pt x="23" y="2"/>
                    </a:cubicBezTo>
                    <a:cubicBezTo>
                      <a:pt x="23" y="2"/>
                      <a:pt x="22" y="2"/>
                      <a:pt x="21" y="2"/>
                    </a:cubicBezTo>
                    <a:cubicBezTo>
                      <a:pt x="21" y="2"/>
                      <a:pt x="21" y="2"/>
                      <a:pt x="21" y="2"/>
                    </a:cubicBezTo>
                    <a:cubicBezTo>
                      <a:pt x="21" y="2"/>
                      <a:pt x="21" y="2"/>
                      <a:pt x="21" y="2"/>
                    </a:cubicBezTo>
                    <a:cubicBezTo>
                      <a:pt x="13" y="4"/>
                      <a:pt x="6" y="9"/>
                      <a:pt x="0" y="14"/>
                    </a:cubicBezTo>
                    <a:cubicBezTo>
                      <a:pt x="4" y="10"/>
                      <a:pt x="10" y="6"/>
                      <a:pt x="16" y="4"/>
                    </a:cubicBezTo>
                    <a:cubicBezTo>
                      <a:pt x="21" y="9"/>
                      <a:pt x="24" y="16"/>
                      <a:pt x="25" y="23"/>
                    </a:cubicBezTo>
                    <a:cubicBezTo>
                      <a:pt x="26" y="27"/>
                      <a:pt x="27" y="31"/>
                      <a:pt x="26" y="35"/>
                    </a:cubicBezTo>
                    <a:cubicBezTo>
                      <a:pt x="27" y="35"/>
                      <a:pt x="28" y="35"/>
                      <a:pt x="28" y="35"/>
                    </a:cubicBezTo>
                    <a:cubicBezTo>
                      <a:pt x="32" y="35"/>
                      <a:pt x="35" y="34"/>
                      <a:pt x="39" y="33"/>
                    </a:cubicBezTo>
                    <a:cubicBezTo>
                      <a:pt x="51" y="31"/>
                      <a:pt x="61" y="24"/>
                      <a:pt x="68" y="14"/>
                    </a:cubicBezTo>
                    <a:cubicBezTo>
                      <a:pt x="59" y="6"/>
                      <a:pt x="47" y="0"/>
                      <a:pt x="34" y="0"/>
                    </a:cubicBezTo>
                  </a:path>
                </a:pathLst>
              </a:custGeom>
              <a:solidFill>
                <a:srgbClr val="1F85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640" name="Freeform 305"/>
              <p:cNvSpPr>
                <a:spLocks/>
              </p:cNvSpPr>
              <p:nvPr/>
            </p:nvSpPr>
            <p:spPr bwMode="auto">
              <a:xfrm>
                <a:off x="2267" y="277"/>
                <a:ext cx="41" cy="39"/>
              </a:xfrm>
              <a:custGeom>
                <a:avLst/>
                <a:gdLst>
                  <a:gd name="T0" fmla="*/ 22 w 33"/>
                  <a:gd name="T1" fmla="*/ 0 h 31"/>
                  <a:gd name="T2" fmla="*/ 6 w 33"/>
                  <a:gd name="T3" fmla="*/ 10 h 31"/>
                  <a:gd name="T4" fmla="*/ 0 w 33"/>
                  <a:gd name="T5" fmla="*/ 17 h 31"/>
                  <a:gd name="T6" fmla="*/ 32 w 33"/>
                  <a:gd name="T7" fmla="*/ 31 h 31"/>
                  <a:gd name="T8" fmla="*/ 31 w 33"/>
                  <a:gd name="T9" fmla="*/ 19 h 31"/>
                  <a:gd name="T10" fmla="*/ 22 w 33"/>
                  <a:gd name="T11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3" h="31">
                    <a:moveTo>
                      <a:pt x="22" y="0"/>
                    </a:moveTo>
                    <a:cubicBezTo>
                      <a:pt x="16" y="2"/>
                      <a:pt x="10" y="6"/>
                      <a:pt x="6" y="10"/>
                    </a:cubicBezTo>
                    <a:cubicBezTo>
                      <a:pt x="4" y="12"/>
                      <a:pt x="2" y="14"/>
                      <a:pt x="0" y="17"/>
                    </a:cubicBezTo>
                    <a:cubicBezTo>
                      <a:pt x="9" y="25"/>
                      <a:pt x="20" y="30"/>
                      <a:pt x="32" y="31"/>
                    </a:cubicBezTo>
                    <a:cubicBezTo>
                      <a:pt x="33" y="27"/>
                      <a:pt x="32" y="23"/>
                      <a:pt x="31" y="19"/>
                    </a:cubicBezTo>
                    <a:cubicBezTo>
                      <a:pt x="30" y="12"/>
                      <a:pt x="27" y="5"/>
                      <a:pt x="22" y="0"/>
                    </a:cubicBezTo>
                  </a:path>
                </a:pathLst>
              </a:custGeom>
              <a:solidFill>
                <a:srgbClr val="2C6B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641" name="Freeform 306"/>
              <p:cNvSpPr>
                <a:spLocks/>
              </p:cNvSpPr>
              <p:nvPr/>
            </p:nvSpPr>
            <p:spPr bwMode="auto">
              <a:xfrm>
                <a:off x="697" y="1255"/>
                <a:ext cx="347" cy="403"/>
              </a:xfrm>
              <a:custGeom>
                <a:avLst/>
                <a:gdLst>
                  <a:gd name="T0" fmla="*/ 273 w 275"/>
                  <a:gd name="T1" fmla="*/ 234 h 319"/>
                  <a:gd name="T2" fmla="*/ 271 w 275"/>
                  <a:gd name="T3" fmla="*/ 244 h 319"/>
                  <a:gd name="T4" fmla="*/ 149 w 275"/>
                  <a:gd name="T5" fmla="*/ 317 h 319"/>
                  <a:gd name="T6" fmla="*/ 140 w 275"/>
                  <a:gd name="T7" fmla="*/ 314 h 319"/>
                  <a:gd name="T8" fmla="*/ 2 w 275"/>
                  <a:gd name="T9" fmla="*/ 84 h 319"/>
                  <a:gd name="T10" fmla="*/ 4 w 275"/>
                  <a:gd name="T11" fmla="*/ 75 h 319"/>
                  <a:gd name="T12" fmla="*/ 126 w 275"/>
                  <a:gd name="T13" fmla="*/ 2 h 319"/>
                  <a:gd name="T14" fmla="*/ 135 w 275"/>
                  <a:gd name="T15" fmla="*/ 4 h 319"/>
                  <a:gd name="T16" fmla="*/ 273 w 275"/>
                  <a:gd name="T17" fmla="*/ 234 h 3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75" h="319">
                    <a:moveTo>
                      <a:pt x="273" y="234"/>
                    </a:moveTo>
                    <a:cubicBezTo>
                      <a:pt x="275" y="238"/>
                      <a:pt x="274" y="242"/>
                      <a:pt x="271" y="244"/>
                    </a:cubicBezTo>
                    <a:cubicBezTo>
                      <a:pt x="149" y="317"/>
                      <a:pt x="149" y="317"/>
                      <a:pt x="149" y="317"/>
                    </a:cubicBezTo>
                    <a:cubicBezTo>
                      <a:pt x="146" y="319"/>
                      <a:pt x="142" y="318"/>
                      <a:pt x="140" y="314"/>
                    </a:cubicBezTo>
                    <a:cubicBezTo>
                      <a:pt x="2" y="84"/>
                      <a:pt x="2" y="84"/>
                      <a:pt x="2" y="84"/>
                    </a:cubicBezTo>
                    <a:cubicBezTo>
                      <a:pt x="0" y="81"/>
                      <a:pt x="1" y="77"/>
                      <a:pt x="4" y="75"/>
                    </a:cubicBezTo>
                    <a:cubicBezTo>
                      <a:pt x="126" y="2"/>
                      <a:pt x="126" y="2"/>
                      <a:pt x="126" y="2"/>
                    </a:cubicBezTo>
                    <a:cubicBezTo>
                      <a:pt x="129" y="0"/>
                      <a:pt x="133" y="1"/>
                      <a:pt x="135" y="4"/>
                    </a:cubicBezTo>
                    <a:lnTo>
                      <a:pt x="273" y="2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642" name="Freeform 307"/>
              <p:cNvSpPr>
                <a:spLocks/>
              </p:cNvSpPr>
              <p:nvPr/>
            </p:nvSpPr>
            <p:spPr bwMode="auto">
              <a:xfrm>
                <a:off x="719" y="1288"/>
                <a:ext cx="303" cy="336"/>
              </a:xfrm>
              <a:custGeom>
                <a:avLst/>
                <a:gdLst>
                  <a:gd name="T0" fmla="*/ 303 w 303"/>
                  <a:gd name="T1" fmla="*/ 240 h 336"/>
                  <a:gd name="T2" fmla="*/ 144 w 303"/>
                  <a:gd name="T3" fmla="*/ 336 h 336"/>
                  <a:gd name="T4" fmla="*/ 0 w 303"/>
                  <a:gd name="T5" fmla="*/ 95 h 336"/>
                  <a:gd name="T6" fmla="*/ 158 w 303"/>
                  <a:gd name="T7" fmla="*/ 0 h 336"/>
                  <a:gd name="T8" fmla="*/ 303 w 303"/>
                  <a:gd name="T9" fmla="*/ 240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3" h="336">
                    <a:moveTo>
                      <a:pt x="303" y="240"/>
                    </a:moveTo>
                    <a:lnTo>
                      <a:pt x="144" y="336"/>
                    </a:lnTo>
                    <a:lnTo>
                      <a:pt x="0" y="95"/>
                    </a:lnTo>
                    <a:lnTo>
                      <a:pt x="158" y="0"/>
                    </a:lnTo>
                    <a:lnTo>
                      <a:pt x="303" y="240"/>
                    </a:lnTo>
                    <a:close/>
                  </a:path>
                </a:pathLst>
              </a:custGeom>
              <a:solidFill>
                <a:srgbClr val="003E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643" name="Freeform 308"/>
              <p:cNvSpPr>
                <a:spLocks/>
              </p:cNvSpPr>
              <p:nvPr/>
            </p:nvSpPr>
            <p:spPr bwMode="auto">
              <a:xfrm>
                <a:off x="938" y="1579"/>
                <a:ext cx="27" cy="25"/>
              </a:xfrm>
              <a:custGeom>
                <a:avLst/>
                <a:gdLst>
                  <a:gd name="T0" fmla="*/ 18 w 21"/>
                  <a:gd name="T1" fmla="*/ 6 h 20"/>
                  <a:gd name="T2" fmla="*/ 6 w 21"/>
                  <a:gd name="T3" fmla="*/ 3 h 20"/>
                  <a:gd name="T4" fmla="*/ 3 w 21"/>
                  <a:gd name="T5" fmla="*/ 15 h 20"/>
                  <a:gd name="T6" fmla="*/ 15 w 21"/>
                  <a:gd name="T7" fmla="*/ 18 h 20"/>
                  <a:gd name="T8" fmla="*/ 18 w 21"/>
                  <a:gd name="T9" fmla="*/ 6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20">
                    <a:moveTo>
                      <a:pt x="18" y="6"/>
                    </a:moveTo>
                    <a:cubicBezTo>
                      <a:pt x="16" y="1"/>
                      <a:pt x="10" y="0"/>
                      <a:pt x="6" y="3"/>
                    </a:cubicBezTo>
                    <a:cubicBezTo>
                      <a:pt x="2" y="5"/>
                      <a:pt x="0" y="11"/>
                      <a:pt x="3" y="15"/>
                    </a:cubicBezTo>
                    <a:cubicBezTo>
                      <a:pt x="6" y="19"/>
                      <a:pt x="11" y="20"/>
                      <a:pt x="15" y="18"/>
                    </a:cubicBezTo>
                    <a:cubicBezTo>
                      <a:pt x="20" y="15"/>
                      <a:pt x="21" y="10"/>
                      <a:pt x="18" y="6"/>
                    </a:cubicBezTo>
                    <a:close/>
                  </a:path>
                </a:pathLst>
              </a:custGeom>
              <a:solidFill>
                <a:srgbClr val="003E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644" name="Freeform 309"/>
              <p:cNvSpPr>
                <a:spLocks/>
              </p:cNvSpPr>
              <p:nvPr/>
            </p:nvSpPr>
            <p:spPr bwMode="auto">
              <a:xfrm>
                <a:off x="783" y="1313"/>
                <a:ext cx="11" cy="12"/>
              </a:xfrm>
              <a:custGeom>
                <a:avLst/>
                <a:gdLst>
                  <a:gd name="T0" fmla="*/ 8 w 9"/>
                  <a:gd name="T1" fmla="*/ 3 h 9"/>
                  <a:gd name="T2" fmla="*/ 2 w 9"/>
                  <a:gd name="T3" fmla="*/ 1 h 9"/>
                  <a:gd name="T4" fmla="*/ 1 w 9"/>
                  <a:gd name="T5" fmla="*/ 7 h 9"/>
                  <a:gd name="T6" fmla="*/ 7 w 9"/>
                  <a:gd name="T7" fmla="*/ 8 h 9"/>
                  <a:gd name="T8" fmla="*/ 8 w 9"/>
                  <a:gd name="T9" fmla="*/ 3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9">
                    <a:moveTo>
                      <a:pt x="8" y="3"/>
                    </a:moveTo>
                    <a:cubicBezTo>
                      <a:pt x="7" y="1"/>
                      <a:pt x="4" y="0"/>
                      <a:pt x="2" y="1"/>
                    </a:cubicBezTo>
                    <a:cubicBezTo>
                      <a:pt x="1" y="2"/>
                      <a:pt x="0" y="5"/>
                      <a:pt x="1" y="7"/>
                    </a:cubicBezTo>
                    <a:cubicBezTo>
                      <a:pt x="2" y="9"/>
                      <a:pt x="5" y="9"/>
                      <a:pt x="7" y="8"/>
                    </a:cubicBezTo>
                    <a:cubicBezTo>
                      <a:pt x="9" y="7"/>
                      <a:pt x="9" y="5"/>
                      <a:pt x="8" y="3"/>
                    </a:cubicBezTo>
                    <a:close/>
                  </a:path>
                </a:pathLst>
              </a:custGeom>
              <a:solidFill>
                <a:srgbClr val="003E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645" name="Freeform 310"/>
              <p:cNvSpPr>
                <a:spLocks/>
              </p:cNvSpPr>
              <p:nvPr/>
            </p:nvSpPr>
            <p:spPr bwMode="auto">
              <a:xfrm>
                <a:off x="1148" y="555"/>
                <a:ext cx="382" cy="249"/>
              </a:xfrm>
              <a:custGeom>
                <a:avLst/>
                <a:gdLst>
                  <a:gd name="T0" fmla="*/ 272 w 302"/>
                  <a:gd name="T1" fmla="*/ 0 h 197"/>
                  <a:gd name="T2" fmla="*/ 280 w 302"/>
                  <a:gd name="T3" fmla="*/ 6 h 197"/>
                  <a:gd name="T4" fmla="*/ 302 w 302"/>
                  <a:gd name="T5" fmla="*/ 146 h 197"/>
                  <a:gd name="T6" fmla="*/ 296 w 302"/>
                  <a:gd name="T7" fmla="*/ 154 h 197"/>
                  <a:gd name="T8" fmla="*/ 31 w 302"/>
                  <a:gd name="T9" fmla="*/ 196 h 197"/>
                  <a:gd name="T10" fmla="*/ 23 w 302"/>
                  <a:gd name="T11" fmla="*/ 190 h 197"/>
                  <a:gd name="T12" fmla="*/ 1 w 302"/>
                  <a:gd name="T13" fmla="*/ 50 h 197"/>
                  <a:gd name="T14" fmla="*/ 7 w 302"/>
                  <a:gd name="T15" fmla="*/ 42 h 197"/>
                  <a:gd name="T16" fmla="*/ 272 w 302"/>
                  <a:gd name="T17" fmla="*/ 0 h 1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02" h="197">
                    <a:moveTo>
                      <a:pt x="272" y="0"/>
                    </a:moveTo>
                    <a:cubicBezTo>
                      <a:pt x="276" y="0"/>
                      <a:pt x="279" y="2"/>
                      <a:pt x="280" y="6"/>
                    </a:cubicBezTo>
                    <a:cubicBezTo>
                      <a:pt x="302" y="146"/>
                      <a:pt x="302" y="146"/>
                      <a:pt x="302" y="146"/>
                    </a:cubicBezTo>
                    <a:cubicBezTo>
                      <a:pt x="302" y="150"/>
                      <a:pt x="300" y="154"/>
                      <a:pt x="296" y="154"/>
                    </a:cubicBezTo>
                    <a:cubicBezTo>
                      <a:pt x="31" y="196"/>
                      <a:pt x="31" y="196"/>
                      <a:pt x="31" y="196"/>
                    </a:cubicBezTo>
                    <a:cubicBezTo>
                      <a:pt x="27" y="197"/>
                      <a:pt x="23" y="194"/>
                      <a:pt x="23" y="190"/>
                    </a:cubicBezTo>
                    <a:cubicBezTo>
                      <a:pt x="1" y="50"/>
                      <a:pt x="1" y="50"/>
                      <a:pt x="1" y="50"/>
                    </a:cubicBezTo>
                    <a:cubicBezTo>
                      <a:pt x="0" y="46"/>
                      <a:pt x="3" y="43"/>
                      <a:pt x="7" y="42"/>
                    </a:cubicBezTo>
                    <a:lnTo>
                      <a:pt x="272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646" name="Freeform 311"/>
              <p:cNvSpPr>
                <a:spLocks/>
              </p:cNvSpPr>
              <p:nvPr/>
            </p:nvSpPr>
            <p:spPr bwMode="auto">
              <a:xfrm>
                <a:off x="1186" y="566"/>
                <a:ext cx="306" cy="227"/>
              </a:xfrm>
              <a:custGeom>
                <a:avLst/>
                <a:gdLst>
                  <a:gd name="T0" fmla="*/ 277 w 306"/>
                  <a:gd name="T1" fmla="*/ 0 h 227"/>
                  <a:gd name="T2" fmla="*/ 306 w 306"/>
                  <a:gd name="T3" fmla="*/ 182 h 227"/>
                  <a:gd name="T4" fmla="*/ 29 w 306"/>
                  <a:gd name="T5" fmla="*/ 227 h 227"/>
                  <a:gd name="T6" fmla="*/ 0 w 306"/>
                  <a:gd name="T7" fmla="*/ 43 h 227"/>
                  <a:gd name="T8" fmla="*/ 277 w 306"/>
                  <a:gd name="T9" fmla="*/ 0 h 2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6" h="227">
                    <a:moveTo>
                      <a:pt x="277" y="0"/>
                    </a:moveTo>
                    <a:lnTo>
                      <a:pt x="306" y="182"/>
                    </a:lnTo>
                    <a:lnTo>
                      <a:pt x="29" y="227"/>
                    </a:lnTo>
                    <a:lnTo>
                      <a:pt x="0" y="43"/>
                    </a:lnTo>
                    <a:lnTo>
                      <a:pt x="277" y="0"/>
                    </a:lnTo>
                    <a:close/>
                  </a:path>
                </a:pathLst>
              </a:custGeom>
              <a:solidFill>
                <a:srgbClr val="003E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647" name="Freeform 312"/>
              <p:cNvSpPr>
                <a:spLocks/>
              </p:cNvSpPr>
              <p:nvPr/>
            </p:nvSpPr>
            <p:spPr bwMode="auto">
              <a:xfrm>
                <a:off x="1483" y="642"/>
                <a:ext cx="24" cy="24"/>
              </a:xfrm>
              <a:custGeom>
                <a:avLst/>
                <a:gdLst>
                  <a:gd name="T0" fmla="*/ 8 w 19"/>
                  <a:gd name="T1" fmla="*/ 1 h 19"/>
                  <a:gd name="T2" fmla="*/ 1 w 19"/>
                  <a:gd name="T3" fmla="*/ 11 h 19"/>
                  <a:gd name="T4" fmla="*/ 11 w 19"/>
                  <a:gd name="T5" fmla="*/ 19 h 19"/>
                  <a:gd name="T6" fmla="*/ 18 w 19"/>
                  <a:gd name="T7" fmla="*/ 8 h 19"/>
                  <a:gd name="T8" fmla="*/ 8 w 19"/>
                  <a:gd name="T9" fmla="*/ 1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9">
                    <a:moveTo>
                      <a:pt x="8" y="1"/>
                    </a:moveTo>
                    <a:cubicBezTo>
                      <a:pt x="3" y="2"/>
                      <a:pt x="0" y="6"/>
                      <a:pt x="1" y="11"/>
                    </a:cubicBezTo>
                    <a:cubicBezTo>
                      <a:pt x="1" y="16"/>
                      <a:pt x="6" y="19"/>
                      <a:pt x="11" y="19"/>
                    </a:cubicBezTo>
                    <a:cubicBezTo>
                      <a:pt x="16" y="18"/>
                      <a:pt x="19" y="13"/>
                      <a:pt x="18" y="8"/>
                    </a:cubicBezTo>
                    <a:cubicBezTo>
                      <a:pt x="18" y="4"/>
                      <a:pt x="13" y="0"/>
                      <a:pt x="8" y="1"/>
                    </a:cubicBezTo>
                    <a:close/>
                  </a:path>
                </a:pathLst>
              </a:custGeom>
              <a:solidFill>
                <a:srgbClr val="003E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648" name="Freeform 313"/>
              <p:cNvSpPr>
                <a:spLocks/>
              </p:cNvSpPr>
              <p:nvPr/>
            </p:nvSpPr>
            <p:spPr bwMode="auto">
              <a:xfrm>
                <a:off x="1176" y="698"/>
                <a:ext cx="11" cy="11"/>
              </a:xfrm>
              <a:custGeom>
                <a:avLst/>
                <a:gdLst>
                  <a:gd name="T0" fmla="*/ 4 w 9"/>
                  <a:gd name="T1" fmla="*/ 1 h 9"/>
                  <a:gd name="T2" fmla="*/ 0 w 9"/>
                  <a:gd name="T3" fmla="*/ 5 h 9"/>
                  <a:gd name="T4" fmla="*/ 5 w 9"/>
                  <a:gd name="T5" fmla="*/ 9 h 9"/>
                  <a:gd name="T6" fmla="*/ 8 w 9"/>
                  <a:gd name="T7" fmla="*/ 4 h 9"/>
                  <a:gd name="T8" fmla="*/ 4 w 9"/>
                  <a:gd name="T9" fmla="*/ 1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9">
                    <a:moveTo>
                      <a:pt x="4" y="1"/>
                    </a:moveTo>
                    <a:cubicBezTo>
                      <a:pt x="2" y="1"/>
                      <a:pt x="0" y="3"/>
                      <a:pt x="0" y="5"/>
                    </a:cubicBezTo>
                    <a:cubicBezTo>
                      <a:pt x="1" y="8"/>
                      <a:pt x="3" y="9"/>
                      <a:pt x="5" y="9"/>
                    </a:cubicBezTo>
                    <a:cubicBezTo>
                      <a:pt x="7" y="9"/>
                      <a:pt x="9" y="6"/>
                      <a:pt x="8" y="4"/>
                    </a:cubicBezTo>
                    <a:cubicBezTo>
                      <a:pt x="8" y="2"/>
                      <a:pt x="6" y="0"/>
                      <a:pt x="4" y="1"/>
                    </a:cubicBezTo>
                    <a:close/>
                  </a:path>
                </a:pathLst>
              </a:custGeom>
              <a:solidFill>
                <a:srgbClr val="003E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649" name="Freeform 314"/>
              <p:cNvSpPr>
                <a:spLocks/>
              </p:cNvSpPr>
              <p:nvPr/>
            </p:nvSpPr>
            <p:spPr bwMode="auto">
              <a:xfrm>
                <a:off x="2284" y="732"/>
                <a:ext cx="684" cy="536"/>
              </a:xfrm>
              <a:custGeom>
                <a:avLst/>
                <a:gdLst>
                  <a:gd name="T0" fmla="*/ 0 w 541"/>
                  <a:gd name="T1" fmla="*/ 27 h 424"/>
                  <a:gd name="T2" fmla="*/ 0 w 541"/>
                  <a:gd name="T3" fmla="*/ 397 h 424"/>
                  <a:gd name="T4" fmla="*/ 27 w 541"/>
                  <a:gd name="T5" fmla="*/ 424 h 424"/>
                  <a:gd name="T6" fmla="*/ 514 w 541"/>
                  <a:gd name="T7" fmla="*/ 424 h 424"/>
                  <a:gd name="T8" fmla="*/ 541 w 541"/>
                  <a:gd name="T9" fmla="*/ 397 h 424"/>
                  <a:gd name="T10" fmla="*/ 541 w 541"/>
                  <a:gd name="T11" fmla="*/ 27 h 424"/>
                  <a:gd name="T12" fmla="*/ 514 w 541"/>
                  <a:gd name="T13" fmla="*/ 0 h 424"/>
                  <a:gd name="T14" fmla="*/ 27 w 541"/>
                  <a:gd name="T15" fmla="*/ 0 h 424"/>
                  <a:gd name="T16" fmla="*/ 0 w 541"/>
                  <a:gd name="T17" fmla="*/ 27 h 4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41" h="424">
                    <a:moveTo>
                      <a:pt x="0" y="27"/>
                    </a:moveTo>
                    <a:cubicBezTo>
                      <a:pt x="0" y="397"/>
                      <a:pt x="0" y="397"/>
                      <a:pt x="0" y="397"/>
                    </a:cubicBezTo>
                    <a:cubicBezTo>
                      <a:pt x="0" y="412"/>
                      <a:pt x="12" y="424"/>
                      <a:pt x="27" y="424"/>
                    </a:cubicBezTo>
                    <a:cubicBezTo>
                      <a:pt x="514" y="424"/>
                      <a:pt x="514" y="424"/>
                      <a:pt x="514" y="424"/>
                    </a:cubicBezTo>
                    <a:cubicBezTo>
                      <a:pt x="529" y="424"/>
                      <a:pt x="541" y="412"/>
                      <a:pt x="541" y="397"/>
                    </a:cubicBezTo>
                    <a:cubicBezTo>
                      <a:pt x="541" y="27"/>
                      <a:pt x="541" y="27"/>
                      <a:pt x="541" y="27"/>
                    </a:cubicBezTo>
                    <a:cubicBezTo>
                      <a:pt x="541" y="12"/>
                      <a:pt x="529" y="0"/>
                      <a:pt x="514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12" y="0"/>
                      <a:pt x="0" y="12"/>
                      <a:pt x="0" y="27"/>
                    </a:cubicBezTo>
                  </a:path>
                </a:pathLst>
              </a:cu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650" name="Freeform 315"/>
              <p:cNvSpPr>
                <a:spLocks/>
              </p:cNvSpPr>
              <p:nvPr/>
            </p:nvSpPr>
            <p:spPr bwMode="auto">
              <a:xfrm>
                <a:off x="2284" y="732"/>
                <a:ext cx="459" cy="409"/>
              </a:xfrm>
              <a:custGeom>
                <a:avLst/>
                <a:gdLst>
                  <a:gd name="T0" fmla="*/ 363 w 363"/>
                  <a:gd name="T1" fmla="*/ 0 h 324"/>
                  <a:gd name="T2" fmla="*/ 27 w 363"/>
                  <a:gd name="T3" fmla="*/ 0 h 324"/>
                  <a:gd name="T4" fmla="*/ 0 w 363"/>
                  <a:gd name="T5" fmla="*/ 27 h 324"/>
                  <a:gd name="T6" fmla="*/ 0 w 363"/>
                  <a:gd name="T7" fmla="*/ 324 h 324"/>
                  <a:gd name="T8" fmla="*/ 363 w 363"/>
                  <a:gd name="T9" fmla="*/ 0 h 3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3" h="324">
                    <a:moveTo>
                      <a:pt x="363" y="0"/>
                    </a:moveTo>
                    <a:cubicBezTo>
                      <a:pt x="27" y="0"/>
                      <a:pt x="27" y="0"/>
                      <a:pt x="27" y="0"/>
                    </a:cubicBezTo>
                    <a:cubicBezTo>
                      <a:pt x="12" y="0"/>
                      <a:pt x="0" y="12"/>
                      <a:pt x="0" y="27"/>
                    </a:cubicBezTo>
                    <a:cubicBezTo>
                      <a:pt x="0" y="324"/>
                      <a:pt x="0" y="324"/>
                      <a:pt x="0" y="324"/>
                    </a:cubicBezTo>
                    <a:cubicBezTo>
                      <a:pt x="363" y="0"/>
                      <a:pt x="363" y="0"/>
                      <a:pt x="363" y="0"/>
                    </a:cubicBezTo>
                  </a:path>
                </a:pathLst>
              </a:custGeom>
              <a:solidFill>
                <a:srgbClr val="F9FA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651" name="Oval 316"/>
              <p:cNvSpPr>
                <a:spLocks noChangeArrowheads="1"/>
              </p:cNvSpPr>
              <p:nvPr/>
            </p:nvSpPr>
            <p:spPr bwMode="auto">
              <a:xfrm>
                <a:off x="2923" y="986"/>
                <a:ext cx="28" cy="28"/>
              </a:xfrm>
              <a:prstGeom prst="ellipse">
                <a:avLst/>
              </a:prstGeom>
              <a:solidFill>
                <a:srgbClr val="2C465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652" name="Oval 317"/>
              <p:cNvSpPr>
                <a:spLocks noChangeArrowheads="1"/>
              </p:cNvSpPr>
              <p:nvPr/>
            </p:nvSpPr>
            <p:spPr bwMode="auto">
              <a:xfrm>
                <a:off x="2317" y="992"/>
                <a:ext cx="16" cy="15"/>
              </a:xfrm>
              <a:prstGeom prst="ellipse">
                <a:avLst/>
              </a:prstGeom>
              <a:solidFill>
                <a:srgbClr val="2C465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653" name="Rectangle 318"/>
              <p:cNvSpPr>
                <a:spLocks noChangeArrowheads="1"/>
              </p:cNvSpPr>
              <p:nvPr/>
            </p:nvSpPr>
            <p:spPr bwMode="auto">
              <a:xfrm>
                <a:off x="2350" y="793"/>
                <a:ext cx="551" cy="414"/>
              </a:xfrm>
              <a:prstGeom prst="rect">
                <a:avLst/>
              </a:prstGeom>
              <a:solidFill>
                <a:srgbClr val="003E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654" name="Freeform 319"/>
              <p:cNvSpPr>
                <a:spLocks/>
              </p:cNvSpPr>
              <p:nvPr/>
            </p:nvSpPr>
            <p:spPr bwMode="auto">
              <a:xfrm>
                <a:off x="1305" y="1613"/>
                <a:ext cx="1344" cy="707"/>
              </a:xfrm>
              <a:custGeom>
                <a:avLst/>
                <a:gdLst>
                  <a:gd name="T0" fmla="*/ 14 w 1063"/>
                  <a:gd name="T1" fmla="*/ 221 h 559"/>
                  <a:gd name="T2" fmla="*/ 0 w 1063"/>
                  <a:gd name="T3" fmla="*/ 324 h 559"/>
                  <a:gd name="T4" fmla="*/ 15 w 1063"/>
                  <a:gd name="T5" fmla="*/ 408 h 559"/>
                  <a:gd name="T6" fmla="*/ 77 w 1063"/>
                  <a:gd name="T7" fmla="*/ 466 h 559"/>
                  <a:gd name="T8" fmla="*/ 219 w 1063"/>
                  <a:gd name="T9" fmla="*/ 511 h 559"/>
                  <a:gd name="T10" fmla="*/ 323 w 1063"/>
                  <a:gd name="T11" fmla="*/ 551 h 559"/>
                  <a:gd name="T12" fmla="*/ 356 w 1063"/>
                  <a:gd name="T13" fmla="*/ 559 h 559"/>
                  <a:gd name="T14" fmla="*/ 397 w 1063"/>
                  <a:gd name="T15" fmla="*/ 546 h 559"/>
                  <a:gd name="T16" fmla="*/ 450 w 1063"/>
                  <a:gd name="T17" fmla="*/ 489 h 559"/>
                  <a:gd name="T18" fmla="*/ 497 w 1063"/>
                  <a:gd name="T19" fmla="*/ 405 h 559"/>
                  <a:gd name="T20" fmla="*/ 593 w 1063"/>
                  <a:gd name="T21" fmla="*/ 240 h 559"/>
                  <a:gd name="T22" fmla="*/ 654 w 1063"/>
                  <a:gd name="T23" fmla="*/ 172 h 559"/>
                  <a:gd name="T24" fmla="*/ 718 w 1063"/>
                  <a:gd name="T25" fmla="*/ 143 h 559"/>
                  <a:gd name="T26" fmla="*/ 772 w 1063"/>
                  <a:gd name="T27" fmla="*/ 120 h 559"/>
                  <a:gd name="T28" fmla="*/ 847 w 1063"/>
                  <a:gd name="T29" fmla="*/ 47 h 559"/>
                  <a:gd name="T30" fmla="*/ 886 w 1063"/>
                  <a:gd name="T31" fmla="*/ 17 h 559"/>
                  <a:gd name="T32" fmla="*/ 930 w 1063"/>
                  <a:gd name="T33" fmla="*/ 4 h 559"/>
                  <a:gd name="T34" fmla="*/ 968 w 1063"/>
                  <a:gd name="T35" fmla="*/ 13 h 559"/>
                  <a:gd name="T36" fmla="*/ 1039 w 1063"/>
                  <a:gd name="T37" fmla="*/ 67 h 559"/>
                  <a:gd name="T38" fmla="*/ 1059 w 1063"/>
                  <a:gd name="T39" fmla="*/ 127 h 559"/>
                  <a:gd name="T40" fmla="*/ 1037 w 1063"/>
                  <a:gd name="T41" fmla="*/ 199 h 559"/>
                  <a:gd name="T42" fmla="*/ 1040 w 1063"/>
                  <a:gd name="T43" fmla="*/ 201 h 559"/>
                  <a:gd name="T44" fmla="*/ 1063 w 1063"/>
                  <a:gd name="T45" fmla="*/ 127 h 559"/>
                  <a:gd name="T46" fmla="*/ 1042 w 1063"/>
                  <a:gd name="T47" fmla="*/ 64 h 559"/>
                  <a:gd name="T48" fmla="*/ 969 w 1063"/>
                  <a:gd name="T49" fmla="*/ 9 h 559"/>
                  <a:gd name="T50" fmla="*/ 930 w 1063"/>
                  <a:gd name="T51" fmla="*/ 0 h 559"/>
                  <a:gd name="T52" fmla="*/ 870 w 1063"/>
                  <a:gd name="T53" fmla="*/ 22 h 559"/>
                  <a:gd name="T54" fmla="*/ 794 w 1063"/>
                  <a:gd name="T55" fmla="*/ 95 h 559"/>
                  <a:gd name="T56" fmla="*/ 757 w 1063"/>
                  <a:gd name="T57" fmla="*/ 126 h 559"/>
                  <a:gd name="T58" fmla="*/ 717 w 1063"/>
                  <a:gd name="T59" fmla="*/ 139 h 559"/>
                  <a:gd name="T60" fmla="*/ 652 w 1063"/>
                  <a:gd name="T61" fmla="*/ 169 h 559"/>
                  <a:gd name="T62" fmla="*/ 562 w 1063"/>
                  <a:gd name="T63" fmla="*/ 280 h 559"/>
                  <a:gd name="T64" fmla="*/ 494 w 1063"/>
                  <a:gd name="T65" fmla="*/ 404 h 559"/>
                  <a:gd name="T66" fmla="*/ 430 w 1063"/>
                  <a:gd name="T67" fmla="*/ 509 h 559"/>
                  <a:gd name="T68" fmla="*/ 394 w 1063"/>
                  <a:gd name="T69" fmla="*/ 543 h 559"/>
                  <a:gd name="T70" fmla="*/ 356 w 1063"/>
                  <a:gd name="T71" fmla="*/ 555 h 559"/>
                  <a:gd name="T72" fmla="*/ 325 w 1063"/>
                  <a:gd name="T73" fmla="*/ 547 h 559"/>
                  <a:gd name="T74" fmla="*/ 220 w 1063"/>
                  <a:gd name="T75" fmla="*/ 507 h 559"/>
                  <a:gd name="T76" fmla="*/ 79 w 1063"/>
                  <a:gd name="T77" fmla="*/ 462 h 559"/>
                  <a:gd name="T78" fmla="*/ 19 w 1063"/>
                  <a:gd name="T79" fmla="*/ 406 h 559"/>
                  <a:gd name="T80" fmla="*/ 4 w 1063"/>
                  <a:gd name="T81" fmla="*/ 324 h 559"/>
                  <a:gd name="T82" fmla="*/ 11 w 1063"/>
                  <a:gd name="T83" fmla="*/ 253 h 559"/>
                  <a:gd name="T84" fmla="*/ 16 w 1063"/>
                  <a:gd name="T85" fmla="*/ 230 h 559"/>
                  <a:gd name="T86" fmla="*/ 17 w 1063"/>
                  <a:gd name="T87" fmla="*/ 224 h 559"/>
                  <a:gd name="T88" fmla="*/ 18 w 1063"/>
                  <a:gd name="T89" fmla="*/ 222 h 559"/>
                  <a:gd name="T90" fmla="*/ 14 w 1063"/>
                  <a:gd name="T91" fmla="*/ 221 h 5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063" h="559">
                    <a:moveTo>
                      <a:pt x="14" y="221"/>
                    </a:moveTo>
                    <a:cubicBezTo>
                      <a:pt x="14" y="221"/>
                      <a:pt x="0" y="270"/>
                      <a:pt x="0" y="324"/>
                    </a:cubicBezTo>
                    <a:cubicBezTo>
                      <a:pt x="0" y="353"/>
                      <a:pt x="3" y="382"/>
                      <a:pt x="15" y="408"/>
                    </a:cubicBezTo>
                    <a:cubicBezTo>
                      <a:pt x="27" y="434"/>
                      <a:pt x="46" y="455"/>
                      <a:pt x="77" y="466"/>
                    </a:cubicBezTo>
                    <a:cubicBezTo>
                      <a:pt x="138" y="487"/>
                      <a:pt x="181" y="499"/>
                      <a:pt x="219" y="511"/>
                    </a:cubicBezTo>
                    <a:cubicBezTo>
                      <a:pt x="256" y="523"/>
                      <a:pt x="287" y="533"/>
                      <a:pt x="323" y="551"/>
                    </a:cubicBezTo>
                    <a:cubicBezTo>
                      <a:pt x="334" y="557"/>
                      <a:pt x="345" y="559"/>
                      <a:pt x="356" y="559"/>
                    </a:cubicBezTo>
                    <a:cubicBezTo>
                      <a:pt x="370" y="559"/>
                      <a:pt x="384" y="554"/>
                      <a:pt x="397" y="546"/>
                    </a:cubicBezTo>
                    <a:cubicBezTo>
                      <a:pt x="416" y="534"/>
                      <a:pt x="433" y="513"/>
                      <a:pt x="450" y="489"/>
                    </a:cubicBezTo>
                    <a:cubicBezTo>
                      <a:pt x="467" y="464"/>
                      <a:pt x="482" y="435"/>
                      <a:pt x="497" y="405"/>
                    </a:cubicBezTo>
                    <a:cubicBezTo>
                      <a:pt x="521" y="359"/>
                      <a:pt x="555" y="294"/>
                      <a:pt x="593" y="240"/>
                    </a:cubicBezTo>
                    <a:cubicBezTo>
                      <a:pt x="613" y="213"/>
                      <a:pt x="633" y="190"/>
                      <a:pt x="654" y="172"/>
                    </a:cubicBezTo>
                    <a:cubicBezTo>
                      <a:pt x="675" y="155"/>
                      <a:pt x="697" y="144"/>
                      <a:pt x="718" y="143"/>
                    </a:cubicBezTo>
                    <a:cubicBezTo>
                      <a:pt x="737" y="143"/>
                      <a:pt x="755" y="133"/>
                      <a:pt x="772" y="120"/>
                    </a:cubicBezTo>
                    <a:cubicBezTo>
                      <a:pt x="797" y="100"/>
                      <a:pt x="821" y="71"/>
                      <a:pt x="847" y="47"/>
                    </a:cubicBezTo>
                    <a:cubicBezTo>
                      <a:pt x="860" y="35"/>
                      <a:pt x="873" y="24"/>
                      <a:pt x="886" y="17"/>
                    </a:cubicBezTo>
                    <a:cubicBezTo>
                      <a:pt x="900" y="9"/>
                      <a:pt x="915" y="4"/>
                      <a:pt x="930" y="4"/>
                    </a:cubicBezTo>
                    <a:cubicBezTo>
                      <a:pt x="942" y="4"/>
                      <a:pt x="954" y="7"/>
                      <a:pt x="968" y="13"/>
                    </a:cubicBezTo>
                    <a:cubicBezTo>
                      <a:pt x="1001" y="29"/>
                      <a:pt x="1024" y="47"/>
                      <a:pt x="1039" y="67"/>
                    </a:cubicBezTo>
                    <a:cubicBezTo>
                      <a:pt x="1053" y="86"/>
                      <a:pt x="1059" y="107"/>
                      <a:pt x="1059" y="127"/>
                    </a:cubicBezTo>
                    <a:cubicBezTo>
                      <a:pt x="1059" y="152"/>
                      <a:pt x="1051" y="176"/>
                      <a:pt x="1037" y="199"/>
                    </a:cubicBezTo>
                    <a:cubicBezTo>
                      <a:pt x="1040" y="201"/>
                      <a:pt x="1040" y="201"/>
                      <a:pt x="1040" y="201"/>
                    </a:cubicBezTo>
                    <a:cubicBezTo>
                      <a:pt x="1054" y="178"/>
                      <a:pt x="1063" y="153"/>
                      <a:pt x="1063" y="127"/>
                    </a:cubicBezTo>
                    <a:cubicBezTo>
                      <a:pt x="1063" y="106"/>
                      <a:pt x="1057" y="84"/>
                      <a:pt x="1042" y="64"/>
                    </a:cubicBezTo>
                    <a:cubicBezTo>
                      <a:pt x="1027" y="44"/>
                      <a:pt x="1004" y="25"/>
                      <a:pt x="969" y="9"/>
                    </a:cubicBezTo>
                    <a:cubicBezTo>
                      <a:pt x="955" y="3"/>
                      <a:pt x="942" y="0"/>
                      <a:pt x="930" y="0"/>
                    </a:cubicBezTo>
                    <a:cubicBezTo>
                      <a:pt x="908" y="0"/>
                      <a:pt x="889" y="9"/>
                      <a:pt x="870" y="22"/>
                    </a:cubicBezTo>
                    <a:cubicBezTo>
                      <a:pt x="843" y="41"/>
                      <a:pt x="819" y="70"/>
                      <a:pt x="794" y="95"/>
                    </a:cubicBezTo>
                    <a:cubicBezTo>
                      <a:pt x="782" y="107"/>
                      <a:pt x="769" y="118"/>
                      <a:pt x="757" y="126"/>
                    </a:cubicBezTo>
                    <a:cubicBezTo>
                      <a:pt x="744" y="134"/>
                      <a:pt x="731" y="139"/>
                      <a:pt x="717" y="139"/>
                    </a:cubicBezTo>
                    <a:cubicBezTo>
                      <a:pt x="695" y="140"/>
                      <a:pt x="673" y="151"/>
                      <a:pt x="652" y="169"/>
                    </a:cubicBezTo>
                    <a:cubicBezTo>
                      <a:pt x="620" y="196"/>
                      <a:pt x="589" y="237"/>
                      <a:pt x="562" y="280"/>
                    </a:cubicBezTo>
                    <a:cubicBezTo>
                      <a:pt x="535" y="323"/>
                      <a:pt x="511" y="368"/>
                      <a:pt x="494" y="404"/>
                    </a:cubicBezTo>
                    <a:cubicBezTo>
                      <a:pt x="474" y="443"/>
                      <a:pt x="453" y="481"/>
                      <a:pt x="430" y="509"/>
                    </a:cubicBezTo>
                    <a:cubicBezTo>
                      <a:pt x="418" y="523"/>
                      <a:pt x="407" y="535"/>
                      <a:pt x="394" y="543"/>
                    </a:cubicBezTo>
                    <a:cubicBezTo>
                      <a:pt x="382" y="551"/>
                      <a:pt x="369" y="555"/>
                      <a:pt x="356" y="555"/>
                    </a:cubicBezTo>
                    <a:cubicBezTo>
                      <a:pt x="346" y="555"/>
                      <a:pt x="335" y="553"/>
                      <a:pt x="325" y="547"/>
                    </a:cubicBezTo>
                    <a:cubicBezTo>
                      <a:pt x="289" y="529"/>
                      <a:pt x="258" y="519"/>
                      <a:pt x="220" y="507"/>
                    </a:cubicBezTo>
                    <a:cubicBezTo>
                      <a:pt x="182" y="495"/>
                      <a:pt x="139" y="483"/>
                      <a:pt x="79" y="462"/>
                    </a:cubicBezTo>
                    <a:cubicBezTo>
                      <a:pt x="49" y="452"/>
                      <a:pt x="30" y="431"/>
                      <a:pt x="19" y="406"/>
                    </a:cubicBezTo>
                    <a:cubicBezTo>
                      <a:pt x="8" y="382"/>
                      <a:pt x="4" y="352"/>
                      <a:pt x="4" y="324"/>
                    </a:cubicBezTo>
                    <a:cubicBezTo>
                      <a:pt x="4" y="297"/>
                      <a:pt x="7" y="272"/>
                      <a:pt x="11" y="253"/>
                    </a:cubicBezTo>
                    <a:cubicBezTo>
                      <a:pt x="13" y="243"/>
                      <a:pt x="14" y="236"/>
                      <a:pt x="16" y="230"/>
                    </a:cubicBezTo>
                    <a:cubicBezTo>
                      <a:pt x="16" y="228"/>
                      <a:pt x="17" y="225"/>
                      <a:pt x="17" y="224"/>
                    </a:cubicBezTo>
                    <a:cubicBezTo>
                      <a:pt x="18" y="223"/>
                      <a:pt x="18" y="222"/>
                      <a:pt x="18" y="222"/>
                    </a:cubicBezTo>
                    <a:lnTo>
                      <a:pt x="14" y="221"/>
                    </a:lnTo>
                    <a:close/>
                  </a:path>
                </a:pathLst>
              </a:custGeom>
              <a:solidFill>
                <a:srgbClr val="E6E7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655" name="Freeform 320"/>
              <p:cNvSpPr>
                <a:spLocks/>
              </p:cNvSpPr>
              <p:nvPr/>
            </p:nvSpPr>
            <p:spPr bwMode="auto">
              <a:xfrm>
                <a:off x="1876" y="2562"/>
                <a:ext cx="140" cy="92"/>
              </a:xfrm>
              <a:custGeom>
                <a:avLst/>
                <a:gdLst>
                  <a:gd name="T0" fmla="*/ 140 w 140"/>
                  <a:gd name="T1" fmla="*/ 47 h 92"/>
                  <a:gd name="T2" fmla="*/ 18 w 140"/>
                  <a:gd name="T3" fmla="*/ 92 h 92"/>
                  <a:gd name="T4" fmla="*/ 0 w 140"/>
                  <a:gd name="T5" fmla="*/ 44 h 92"/>
                  <a:gd name="T6" fmla="*/ 123 w 140"/>
                  <a:gd name="T7" fmla="*/ 0 h 92"/>
                  <a:gd name="T8" fmla="*/ 140 w 140"/>
                  <a:gd name="T9" fmla="*/ 47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0" h="92">
                    <a:moveTo>
                      <a:pt x="140" y="47"/>
                    </a:moveTo>
                    <a:lnTo>
                      <a:pt x="18" y="92"/>
                    </a:lnTo>
                    <a:lnTo>
                      <a:pt x="0" y="44"/>
                    </a:lnTo>
                    <a:lnTo>
                      <a:pt x="123" y="0"/>
                    </a:lnTo>
                    <a:lnTo>
                      <a:pt x="140" y="47"/>
                    </a:lnTo>
                    <a:close/>
                  </a:path>
                </a:pathLst>
              </a:custGeom>
              <a:solidFill>
                <a:srgbClr val="F9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656" name="Freeform 321"/>
              <p:cNvSpPr>
                <a:spLocks/>
              </p:cNvSpPr>
              <p:nvPr/>
            </p:nvSpPr>
            <p:spPr bwMode="auto">
              <a:xfrm>
                <a:off x="1885" y="2601"/>
                <a:ext cx="1056" cy="684"/>
              </a:xfrm>
              <a:custGeom>
                <a:avLst/>
                <a:gdLst>
                  <a:gd name="T0" fmla="*/ 581 w 835"/>
                  <a:gd name="T1" fmla="*/ 148 h 541"/>
                  <a:gd name="T2" fmla="*/ 433 w 835"/>
                  <a:gd name="T3" fmla="*/ 321 h 541"/>
                  <a:gd name="T4" fmla="*/ 108 w 835"/>
                  <a:gd name="T5" fmla="*/ 0 h 541"/>
                  <a:gd name="T6" fmla="*/ 0 w 835"/>
                  <a:gd name="T7" fmla="*/ 43 h 541"/>
                  <a:gd name="T8" fmla="*/ 212 w 835"/>
                  <a:gd name="T9" fmla="*/ 414 h 541"/>
                  <a:gd name="T10" fmla="*/ 496 w 835"/>
                  <a:gd name="T11" fmla="*/ 541 h 541"/>
                  <a:gd name="T12" fmla="*/ 766 w 835"/>
                  <a:gd name="T13" fmla="*/ 401 h 541"/>
                  <a:gd name="T14" fmla="*/ 581 w 835"/>
                  <a:gd name="T15" fmla="*/ 148 h 5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35" h="541">
                    <a:moveTo>
                      <a:pt x="581" y="148"/>
                    </a:moveTo>
                    <a:cubicBezTo>
                      <a:pt x="581" y="148"/>
                      <a:pt x="516" y="279"/>
                      <a:pt x="433" y="321"/>
                    </a:cubicBezTo>
                    <a:cubicBezTo>
                      <a:pt x="351" y="363"/>
                      <a:pt x="170" y="185"/>
                      <a:pt x="108" y="0"/>
                    </a:cubicBezTo>
                    <a:cubicBezTo>
                      <a:pt x="44" y="23"/>
                      <a:pt x="0" y="43"/>
                      <a:pt x="0" y="43"/>
                    </a:cubicBezTo>
                    <a:cubicBezTo>
                      <a:pt x="0" y="43"/>
                      <a:pt x="102" y="339"/>
                      <a:pt x="212" y="414"/>
                    </a:cubicBezTo>
                    <a:cubicBezTo>
                      <a:pt x="322" y="489"/>
                      <a:pt x="496" y="541"/>
                      <a:pt x="496" y="541"/>
                    </a:cubicBezTo>
                    <a:cubicBezTo>
                      <a:pt x="496" y="541"/>
                      <a:pt x="697" y="453"/>
                      <a:pt x="766" y="401"/>
                    </a:cubicBezTo>
                    <a:cubicBezTo>
                      <a:pt x="835" y="350"/>
                      <a:pt x="581" y="148"/>
                      <a:pt x="581" y="148"/>
                    </a:cubicBezTo>
                    <a:close/>
                  </a:path>
                </a:pathLst>
              </a:custGeom>
              <a:solidFill>
                <a:srgbClr val="C68ED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657" name="Freeform 322"/>
              <p:cNvSpPr>
                <a:spLocks/>
              </p:cNvSpPr>
              <p:nvPr/>
            </p:nvSpPr>
            <p:spPr bwMode="auto">
              <a:xfrm>
                <a:off x="1885" y="2641"/>
                <a:ext cx="994" cy="644"/>
              </a:xfrm>
              <a:custGeom>
                <a:avLst/>
                <a:gdLst>
                  <a:gd name="T0" fmla="*/ 499 w 786"/>
                  <a:gd name="T1" fmla="*/ 431 h 510"/>
                  <a:gd name="T2" fmla="*/ 216 w 786"/>
                  <a:gd name="T3" fmla="*/ 304 h 510"/>
                  <a:gd name="T4" fmla="*/ 29 w 786"/>
                  <a:gd name="T5" fmla="*/ 0 h 510"/>
                  <a:gd name="T6" fmla="*/ 0 w 786"/>
                  <a:gd name="T7" fmla="*/ 12 h 510"/>
                  <a:gd name="T8" fmla="*/ 212 w 786"/>
                  <a:gd name="T9" fmla="*/ 383 h 510"/>
                  <a:gd name="T10" fmla="*/ 496 w 786"/>
                  <a:gd name="T11" fmla="*/ 510 h 510"/>
                  <a:gd name="T12" fmla="*/ 766 w 786"/>
                  <a:gd name="T13" fmla="*/ 370 h 510"/>
                  <a:gd name="T14" fmla="*/ 760 w 786"/>
                  <a:gd name="T15" fmla="*/ 298 h 510"/>
                  <a:gd name="T16" fmla="*/ 499 w 786"/>
                  <a:gd name="T17" fmla="*/ 431 h 5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86" h="510">
                    <a:moveTo>
                      <a:pt x="499" y="431"/>
                    </a:moveTo>
                    <a:cubicBezTo>
                      <a:pt x="499" y="431"/>
                      <a:pt x="326" y="379"/>
                      <a:pt x="216" y="304"/>
                    </a:cubicBezTo>
                    <a:cubicBezTo>
                      <a:pt x="139" y="252"/>
                      <a:pt x="66" y="92"/>
                      <a:pt x="29" y="0"/>
                    </a:cubicBezTo>
                    <a:cubicBezTo>
                      <a:pt x="11" y="7"/>
                      <a:pt x="0" y="12"/>
                      <a:pt x="0" y="12"/>
                    </a:cubicBezTo>
                    <a:cubicBezTo>
                      <a:pt x="0" y="12"/>
                      <a:pt x="102" y="308"/>
                      <a:pt x="212" y="383"/>
                    </a:cubicBezTo>
                    <a:cubicBezTo>
                      <a:pt x="322" y="458"/>
                      <a:pt x="496" y="510"/>
                      <a:pt x="496" y="510"/>
                    </a:cubicBezTo>
                    <a:cubicBezTo>
                      <a:pt x="496" y="510"/>
                      <a:pt x="697" y="422"/>
                      <a:pt x="766" y="370"/>
                    </a:cubicBezTo>
                    <a:cubicBezTo>
                      <a:pt x="786" y="356"/>
                      <a:pt x="779" y="329"/>
                      <a:pt x="760" y="298"/>
                    </a:cubicBezTo>
                    <a:cubicBezTo>
                      <a:pt x="684" y="350"/>
                      <a:pt x="499" y="431"/>
                      <a:pt x="499" y="431"/>
                    </a:cubicBezTo>
                    <a:close/>
                  </a:path>
                </a:pathLst>
              </a:custGeom>
              <a:solidFill>
                <a:srgbClr val="9144A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658" name="Freeform 323"/>
              <p:cNvSpPr>
                <a:spLocks/>
              </p:cNvSpPr>
              <p:nvPr/>
            </p:nvSpPr>
            <p:spPr bwMode="auto">
              <a:xfrm>
                <a:off x="2592" y="1736"/>
                <a:ext cx="333" cy="299"/>
              </a:xfrm>
              <a:custGeom>
                <a:avLst/>
                <a:gdLst>
                  <a:gd name="T0" fmla="*/ 264 w 264"/>
                  <a:gd name="T1" fmla="*/ 185 h 237"/>
                  <a:gd name="T2" fmla="*/ 204 w 264"/>
                  <a:gd name="T3" fmla="*/ 124 h 237"/>
                  <a:gd name="T4" fmla="*/ 153 w 264"/>
                  <a:gd name="T5" fmla="*/ 30 h 237"/>
                  <a:gd name="T6" fmla="*/ 71 w 264"/>
                  <a:gd name="T7" fmla="*/ 4 h 237"/>
                  <a:gd name="T8" fmla="*/ 49 w 264"/>
                  <a:gd name="T9" fmla="*/ 11 h 237"/>
                  <a:gd name="T10" fmla="*/ 7 w 264"/>
                  <a:gd name="T11" fmla="*/ 58 h 237"/>
                  <a:gd name="T12" fmla="*/ 2 w 264"/>
                  <a:gd name="T13" fmla="*/ 72 h 237"/>
                  <a:gd name="T14" fmla="*/ 9 w 264"/>
                  <a:gd name="T15" fmla="*/ 92 h 237"/>
                  <a:gd name="T16" fmla="*/ 22 w 264"/>
                  <a:gd name="T17" fmla="*/ 87 h 237"/>
                  <a:gd name="T18" fmla="*/ 22 w 264"/>
                  <a:gd name="T19" fmla="*/ 73 h 237"/>
                  <a:gd name="T20" fmla="*/ 58 w 264"/>
                  <a:gd name="T21" fmla="*/ 41 h 237"/>
                  <a:gd name="T22" fmla="*/ 105 w 264"/>
                  <a:gd name="T23" fmla="*/ 75 h 237"/>
                  <a:gd name="T24" fmla="*/ 117 w 264"/>
                  <a:gd name="T25" fmla="*/ 109 h 237"/>
                  <a:gd name="T26" fmla="*/ 135 w 264"/>
                  <a:gd name="T27" fmla="*/ 196 h 237"/>
                  <a:gd name="T28" fmla="*/ 213 w 264"/>
                  <a:gd name="T29" fmla="*/ 237 h 237"/>
                  <a:gd name="T30" fmla="*/ 264 w 264"/>
                  <a:gd name="T31" fmla="*/ 185 h 2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64" h="237">
                    <a:moveTo>
                      <a:pt x="264" y="185"/>
                    </a:moveTo>
                    <a:cubicBezTo>
                      <a:pt x="204" y="124"/>
                      <a:pt x="204" y="124"/>
                      <a:pt x="204" y="124"/>
                    </a:cubicBezTo>
                    <a:cubicBezTo>
                      <a:pt x="153" y="30"/>
                      <a:pt x="153" y="30"/>
                      <a:pt x="153" y="30"/>
                    </a:cubicBezTo>
                    <a:cubicBezTo>
                      <a:pt x="153" y="30"/>
                      <a:pt x="84" y="7"/>
                      <a:pt x="71" y="4"/>
                    </a:cubicBezTo>
                    <a:cubicBezTo>
                      <a:pt x="57" y="0"/>
                      <a:pt x="54" y="5"/>
                      <a:pt x="49" y="11"/>
                    </a:cubicBezTo>
                    <a:cubicBezTo>
                      <a:pt x="43" y="17"/>
                      <a:pt x="12" y="53"/>
                      <a:pt x="7" y="58"/>
                    </a:cubicBezTo>
                    <a:cubicBezTo>
                      <a:pt x="3" y="63"/>
                      <a:pt x="0" y="67"/>
                      <a:pt x="2" y="72"/>
                    </a:cubicBezTo>
                    <a:cubicBezTo>
                      <a:pt x="4" y="78"/>
                      <a:pt x="8" y="89"/>
                      <a:pt x="9" y="92"/>
                    </a:cubicBezTo>
                    <a:cubicBezTo>
                      <a:pt x="10" y="94"/>
                      <a:pt x="22" y="100"/>
                      <a:pt x="22" y="87"/>
                    </a:cubicBezTo>
                    <a:cubicBezTo>
                      <a:pt x="22" y="73"/>
                      <a:pt x="22" y="73"/>
                      <a:pt x="22" y="73"/>
                    </a:cubicBezTo>
                    <a:cubicBezTo>
                      <a:pt x="58" y="41"/>
                      <a:pt x="58" y="41"/>
                      <a:pt x="58" y="41"/>
                    </a:cubicBezTo>
                    <a:cubicBezTo>
                      <a:pt x="105" y="75"/>
                      <a:pt x="105" y="75"/>
                      <a:pt x="105" y="75"/>
                    </a:cubicBezTo>
                    <a:cubicBezTo>
                      <a:pt x="117" y="109"/>
                      <a:pt x="117" y="109"/>
                      <a:pt x="117" y="109"/>
                    </a:cubicBezTo>
                    <a:cubicBezTo>
                      <a:pt x="135" y="196"/>
                      <a:pt x="135" y="196"/>
                      <a:pt x="135" y="196"/>
                    </a:cubicBezTo>
                    <a:cubicBezTo>
                      <a:pt x="213" y="237"/>
                      <a:pt x="213" y="237"/>
                      <a:pt x="213" y="237"/>
                    </a:cubicBezTo>
                    <a:lnTo>
                      <a:pt x="264" y="185"/>
                    </a:lnTo>
                    <a:close/>
                  </a:path>
                </a:pathLst>
              </a:custGeom>
              <a:solidFill>
                <a:srgbClr val="E7B2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659" name="Freeform 324"/>
              <p:cNvSpPr>
                <a:spLocks/>
              </p:cNvSpPr>
              <p:nvPr/>
            </p:nvSpPr>
            <p:spPr bwMode="auto">
              <a:xfrm>
                <a:off x="2625" y="1755"/>
                <a:ext cx="158" cy="126"/>
              </a:xfrm>
              <a:custGeom>
                <a:avLst/>
                <a:gdLst>
                  <a:gd name="T0" fmla="*/ 125 w 125"/>
                  <a:gd name="T1" fmla="*/ 34 h 100"/>
                  <a:gd name="T2" fmla="*/ 70 w 125"/>
                  <a:gd name="T3" fmla="*/ 4 h 100"/>
                  <a:gd name="T4" fmla="*/ 48 w 125"/>
                  <a:gd name="T5" fmla="*/ 11 h 100"/>
                  <a:gd name="T6" fmla="*/ 7 w 125"/>
                  <a:gd name="T7" fmla="*/ 58 h 100"/>
                  <a:gd name="T8" fmla="*/ 2 w 125"/>
                  <a:gd name="T9" fmla="*/ 73 h 100"/>
                  <a:gd name="T10" fmla="*/ 8 w 125"/>
                  <a:gd name="T11" fmla="*/ 92 h 100"/>
                  <a:gd name="T12" fmla="*/ 22 w 125"/>
                  <a:gd name="T13" fmla="*/ 87 h 100"/>
                  <a:gd name="T14" fmla="*/ 21 w 125"/>
                  <a:gd name="T15" fmla="*/ 73 h 100"/>
                  <a:gd name="T16" fmla="*/ 58 w 125"/>
                  <a:gd name="T17" fmla="*/ 42 h 100"/>
                  <a:gd name="T18" fmla="*/ 105 w 125"/>
                  <a:gd name="T19" fmla="*/ 75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25" h="100">
                    <a:moveTo>
                      <a:pt x="125" y="34"/>
                    </a:moveTo>
                    <a:cubicBezTo>
                      <a:pt x="125" y="34"/>
                      <a:pt x="83" y="8"/>
                      <a:pt x="70" y="4"/>
                    </a:cubicBezTo>
                    <a:cubicBezTo>
                      <a:pt x="57" y="0"/>
                      <a:pt x="54" y="5"/>
                      <a:pt x="48" y="11"/>
                    </a:cubicBezTo>
                    <a:cubicBezTo>
                      <a:pt x="43" y="17"/>
                      <a:pt x="11" y="54"/>
                      <a:pt x="7" y="58"/>
                    </a:cubicBezTo>
                    <a:cubicBezTo>
                      <a:pt x="2" y="63"/>
                      <a:pt x="0" y="67"/>
                      <a:pt x="2" y="73"/>
                    </a:cubicBezTo>
                    <a:cubicBezTo>
                      <a:pt x="4" y="78"/>
                      <a:pt x="7" y="89"/>
                      <a:pt x="8" y="92"/>
                    </a:cubicBezTo>
                    <a:cubicBezTo>
                      <a:pt x="9" y="95"/>
                      <a:pt x="22" y="100"/>
                      <a:pt x="22" y="87"/>
                    </a:cubicBezTo>
                    <a:cubicBezTo>
                      <a:pt x="21" y="74"/>
                      <a:pt x="21" y="73"/>
                      <a:pt x="21" y="73"/>
                    </a:cubicBezTo>
                    <a:cubicBezTo>
                      <a:pt x="58" y="42"/>
                      <a:pt x="58" y="42"/>
                      <a:pt x="58" y="42"/>
                    </a:cubicBezTo>
                    <a:cubicBezTo>
                      <a:pt x="105" y="75"/>
                      <a:pt x="105" y="75"/>
                      <a:pt x="105" y="75"/>
                    </a:cubicBezTo>
                  </a:path>
                </a:pathLst>
              </a:custGeom>
              <a:solidFill>
                <a:srgbClr val="E7B2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660" name="Freeform 325"/>
              <p:cNvSpPr>
                <a:spLocks noEditPoints="1"/>
              </p:cNvSpPr>
              <p:nvPr/>
            </p:nvSpPr>
            <p:spPr bwMode="auto">
              <a:xfrm>
                <a:off x="2580" y="1648"/>
                <a:ext cx="161" cy="296"/>
              </a:xfrm>
              <a:custGeom>
                <a:avLst/>
                <a:gdLst>
                  <a:gd name="T0" fmla="*/ 121 w 127"/>
                  <a:gd name="T1" fmla="*/ 10 h 234"/>
                  <a:gd name="T2" fmla="*/ 107 w 127"/>
                  <a:gd name="T3" fmla="*/ 3 h 234"/>
                  <a:gd name="T4" fmla="*/ 101 w 127"/>
                  <a:gd name="T5" fmla="*/ 0 h 234"/>
                  <a:gd name="T6" fmla="*/ 0 w 127"/>
                  <a:gd name="T7" fmla="*/ 203 h 234"/>
                  <a:gd name="T8" fmla="*/ 0 w 127"/>
                  <a:gd name="T9" fmla="*/ 203 h 234"/>
                  <a:gd name="T10" fmla="*/ 1 w 127"/>
                  <a:gd name="T11" fmla="*/ 219 h 234"/>
                  <a:gd name="T12" fmla="*/ 1 w 127"/>
                  <a:gd name="T13" fmla="*/ 234 h 234"/>
                  <a:gd name="T14" fmla="*/ 13 w 127"/>
                  <a:gd name="T15" fmla="*/ 225 h 234"/>
                  <a:gd name="T16" fmla="*/ 13 w 127"/>
                  <a:gd name="T17" fmla="*/ 225 h 234"/>
                  <a:gd name="T18" fmla="*/ 26 w 127"/>
                  <a:gd name="T19" fmla="*/ 216 h 234"/>
                  <a:gd name="T20" fmla="*/ 26 w 127"/>
                  <a:gd name="T21" fmla="*/ 216 h 234"/>
                  <a:gd name="T22" fmla="*/ 127 w 127"/>
                  <a:gd name="T23" fmla="*/ 13 h 234"/>
                  <a:gd name="T24" fmla="*/ 121 w 127"/>
                  <a:gd name="T25" fmla="*/ 10 h 234"/>
                  <a:gd name="T26" fmla="*/ 25 w 127"/>
                  <a:gd name="T27" fmla="*/ 204 h 234"/>
                  <a:gd name="T28" fmla="*/ 24 w 127"/>
                  <a:gd name="T29" fmla="*/ 213 h 234"/>
                  <a:gd name="T30" fmla="*/ 25 w 127"/>
                  <a:gd name="T31" fmla="*/ 204 h 234"/>
                  <a:gd name="T32" fmla="*/ 24 w 127"/>
                  <a:gd name="T33" fmla="*/ 214 h 234"/>
                  <a:gd name="T34" fmla="*/ 24 w 127"/>
                  <a:gd name="T35" fmla="*/ 214 h 2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27" h="234">
                    <a:moveTo>
                      <a:pt x="121" y="10"/>
                    </a:moveTo>
                    <a:cubicBezTo>
                      <a:pt x="107" y="3"/>
                      <a:pt x="107" y="3"/>
                      <a:pt x="107" y="3"/>
                    </a:cubicBezTo>
                    <a:cubicBezTo>
                      <a:pt x="101" y="0"/>
                      <a:pt x="101" y="0"/>
                      <a:pt x="101" y="0"/>
                    </a:cubicBezTo>
                    <a:cubicBezTo>
                      <a:pt x="0" y="203"/>
                      <a:pt x="0" y="203"/>
                      <a:pt x="0" y="203"/>
                    </a:cubicBezTo>
                    <a:cubicBezTo>
                      <a:pt x="0" y="203"/>
                      <a:pt x="0" y="203"/>
                      <a:pt x="0" y="203"/>
                    </a:cubicBezTo>
                    <a:cubicBezTo>
                      <a:pt x="1" y="219"/>
                      <a:pt x="1" y="219"/>
                      <a:pt x="1" y="219"/>
                    </a:cubicBezTo>
                    <a:cubicBezTo>
                      <a:pt x="1" y="234"/>
                      <a:pt x="1" y="234"/>
                      <a:pt x="1" y="234"/>
                    </a:cubicBezTo>
                    <a:cubicBezTo>
                      <a:pt x="13" y="225"/>
                      <a:pt x="13" y="225"/>
                      <a:pt x="13" y="225"/>
                    </a:cubicBezTo>
                    <a:cubicBezTo>
                      <a:pt x="13" y="225"/>
                      <a:pt x="13" y="225"/>
                      <a:pt x="13" y="225"/>
                    </a:cubicBezTo>
                    <a:cubicBezTo>
                      <a:pt x="26" y="216"/>
                      <a:pt x="26" y="216"/>
                      <a:pt x="26" y="216"/>
                    </a:cubicBezTo>
                    <a:cubicBezTo>
                      <a:pt x="26" y="216"/>
                      <a:pt x="26" y="216"/>
                      <a:pt x="26" y="216"/>
                    </a:cubicBezTo>
                    <a:cubicBezTo>
                      <a:pt x="127" y="13"/>
                      <a:pt x="127" y="13"/>
                      <a:pt x="127" y="13"/>
                    </a:cubicBezTo>
                    <a:lnTo>
                      <a:pt x="121" y="10"/>
                    </a:lnTo>
                    <a:close/>
                    <a:moveTo>
                      <a:pt x="25" y="204"/>
                    </a:moveTo>
                    <a:cubicBezTo>
                      <a:pt x="23" y="207"/>
                      <a:pt x="23" y="210"/>
                      <a:pt x="24" y="213"/>
                    </a:cubicBezTo>
                    <a:cubicBezTo>
                      <a:pt x="23" y="210"/>
                      <a:pt x="23" y="207"/>
                      <a:pt x="25" y="204"/>
                    </a:cubicBezTo>
                    <a:close/>
                    <a:moveTo>
                      <a:pt x="24" y="214"/>
                    </a:moveTo>
                    <a:cubicBezTo>
                      <a:pt x="24" y="214"/>
                      <a:pt x="24" y="214"/>
                      <a:pt x="24" y="214"/>
                    </a:cubicBezTo>
                  </a:path>
                </a:pathLst>
              </a:custGeom>
              <a:solidFill>
                <a:srgbClr val="1223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661" name="Freeform 326"/>
              <p:cNvSpPr>
                <a:spLocks/>
              </p:cNvSpPr>
              <p:nvPr/>
            </p:nvSpPr>
            <p:spPr bwMode="auto">
              <a:xfrm>
                <a:off x="2708" y="1633"/>
                <a:ext cx="40" cy="32"/>
              </a:xfrm>
              <a:custGeom>
                <a:avLst/>
                <a:gdLst>
                  <a:gd name="T0" fmla="*/ 33 w 40"/>
                  <a:gd name="T1" fmla="*/ 13 h 32"/>
                  <a:gd name="T2" fmla="*/ 15 w 40"/>
                  <a:gd name="T3" fmla="*/ 4 h 32"/>
                  <a:gd name="T4" fmla="*/ 8 w 40"/>
                  <a:gd name="T5" fmla="*/ 0 h 32"/>
                  <a:gd name="T6" fmla="*/ 0 w 40"/>
                  <a:gd name="T7" fmla="*/ 15 h 32"/>
                  <a:gd name="T8" fmla="*/ 8 w 40"/>
                  <a:gd name="T9" fmla="*/ 19 h 32"/>
                  <a:gd name="T10" fmla="*/ 25 w 40"/>
                  <a:gd name="T11" fmla="*/ 28 h 32"/>
                  <a:gd name="T12" fmla="*/ 33 w 40"/>
                  <a:gd name="T13" fmla="*/ 32 h 32"/>
                  <a:gd name="T14" fmla="*/ 40 w 40"/>
                  <a:gd name="T15" fmla="*/ 17 h 32"/>
                  <a:gd name="T16" fmla="*/ 33 w 40"/>
                  <a:gd name="T17" fmla="*/ 13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0" h="32">
                    <a:moveTo>
                      <a:pt x="33" y="13"/>
                    </a:moveTo>
                    <a:lnTo>
                      <a:pt x="15" y="4"/>
                    </a:lnTo>
                    <a:lnTo>
                      <a:pt x="8" y="0"/>
                    </a:lnTo>
                    <a:lnTo>
                      <a:pt x="0" y="15"/>
                    </a:lnTo>
                    <a:lnTo>
                      <a:pt x="8" y="19"/>
                    </a:lnTo>
                    <a:lnTo>
                      <a:pt x="25" y="28"/>
                    </a:lnTo>
                    <a:lnTo>
                      <a:pt x="33" y="32"/>
                    </a:lnTo>
                    <a:lnTo>
                      <a:pt x="40" y="17"/>
                    </a:lnTo>
                    <a:lnTo>
                      <a:pt x="33" y="13"/>
                    </a:lnTo>
                    <a:close/>
                  </a:path>
                </a:pathLst>
              </a:custGeom>
              <a:solidFill>
                <a:srgbClr val="1223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662" name="Freeform 327"/>
              <p:cNvSpPr>
                <a:spLocks/>
              </p:cNvSpPr>
              <p:nvPr/>
            </p:nvSpPr>
            <p:spPr bwMode="auto">
              <a:xfrm>
                <a:off x="2607" y="1800"/>
                <a:ext cx="163" cy="183"/>
              </a:xfrm>
              <a:custGeom>
                <a:avLst/>
                <a:gdLst>
                  <a:gd name="T0" fmla="*/ 123 w 129"/>
                  <a:gd name="T1" fmla="*/ 145 h 145"/>
                  <a:gd name="T2" fmla="*/ 67 w 129"/>
                  <a:gd name="T3" fmla="*/ 104 h 145"/>
                  <a:gd name="T4" fmla="*/ 10 w 129"/>
                  <a:gd name="T5" fmla="*/ 31 h 145"/>
                  <a:gd name="T6" fmla="*/ 10 w 129"/>
                  <a:gd name="T7" fmla="*/ 7 h 145"/>
                  <a:gd name="T8" fmla="*/ 40 w 129"/>
                  <a:gd name="T9" fmla="*/ 21 h 145"/>
                  <a:gd name="T10" fmla="*/ 111 w 129"/>
                  <a:gd name="T11" fmla="*/ 62 h 145"/>
                  <a:gd name="T12" fmla="*/ 123 w 129"/>
                  <a:gd name="T13" fmla="*/ 145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9" h="145">
                    <a:moveTo>
                      <a:pt x="123" y="145"/>
                    </a:moveTo>
                    <a:cubicBezTo>
                      <a:pt x="123" y="145"/>
                      <a:pt x="85" y="128"/>
                      <a:pt x="67" y="104"/>
                    </a:cubicBezTo>
                    <a:cubicBezTo>
                      <a:pt x="48" y="81"/>
                      <a:pt x="10" y="31"/>
                      <a:pt x="10" y="31"/>
                    </a:cubicBezTo>
                    <a:cubicBezTo>
                      <a:pt x="10" y="31"/>
                      <a:pt x="0" y="14"/>
                      <a:pt x="10" y="7"/>
                    </a:cubicBezTo>
                    <a:cubicBezTo>
                      <a:pt x="20" y="0"/>
                      <a:pt x="40" y="21"/>
                      <a:pt x="40" y="21"/>
                    </a:cubicBezTo>
                    <a:cubicBezTo>
                      <a:pt x="40" y="21"/>
                      <a:pt x="72" y="70"/>
                      <a:pt x="111" y="62"/>
                    </a:cubicBezTo>
                    <a:cubicBezTo>
                      <a:pt x="129" y="71"/>
                      <a:pt x="123" y="145"/>
                      <a:pt x="123" y="145"/>
                    </a:cubicBezTo>
                    <a:close/>
                  </a:path>
                </a:pathLst>
              </a:custGeom>
              <a:solidFill>
                <a:srgbClr val="E7B2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663" name="Freeform 328"/>
              <p:cNvSpPr>
                <a:spLocks/>
              </p:cNvSpPr>
              <p:nvPr/>
            </p:nvSpPr>
            <p:spPr bwMode="auto">
              <a:xfrm>
                <a:off x="2794" y="1907"/>
                <a:ext cx="124" cy="133"/>
              </a:xfrm>
              <a:custGeom>
                <a:avLst/>
                <a:gdLst>
                  <a:gd name="T0" fmla="*/ 39 w 124"/>
                  <a:gd name="T1" fmla="*/ 133 h 133"/>
                  <a:gd name="T2" fmla="*/ 124 w 124"/>
                  <a:gd name="T3" fmla="*/ 35 h 133"/>
                  <a:gd name="T4" fmla="*/ 86 w 124"/>
                  <a:gd name="T5" fmla="*/ 0 h 133"/>
                  <a:gd name="T6" fmla="*/ 0 w 124"/>
                  <a:gd name="T7" fmla="*/ 100 h 133"/>
                  <a:gd name="T8" fmla="*/ 39 w 124"/>
                  <a:gd name="T9" fmla="*/ 133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4" h="133">
                    <a:moveTo>
                      <a:pt x="39" y="133"/>
                    </a:moveTo>
                    <a:lnTo>
                      <a:pt x="124" y="35"/>
                    </a:lnTo>
                    <a:lnTo>
                      <a:pt x="86" y="0"/>
                    </a:lnTo>
                    <a:lnTo>
                      <a:pt x="0" y="100"/>
                    </a:lnTo>
                    <a:lnTo>
                      <a:pt x="39" y="133"/>
                    </a:lnTo>
                    <a:close/>
                  </a:path>
                </a:pathLst>
              </a:custGeom>
              <a:solidFill>
                <a:srgbClr val="F9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664" name="Freeform 329"/>
              <p:cNvSpPr>
                <a:spLocks/>
              </p:cNvSpPr>
              <p:nvPr/>
            </p:nvSpPr>
            <p:spPr bwMode="auto">
              <a:xfrm>
                <a:off x="2786" y="1929"/>
                <a:ext cx="519" cy="1125"/>
              </a:xfrm>
              <a:custGeom>
                <a:avLst/>
                <a:gdLst>
                  <a:gd name="T0" fmla="*/ 0 w 410"/>
                  <a:gd name="T1" fmla="*/ 581 h 890"/>
                  <a:gd name="T2" fmla="*/ 214 w 410"/>
                  <a:gd name="T3" fmla="*/ 504 h 890"/>
                  <a:gd name="T4" fmla="*/ 28 w 410"/>
                  <a:gd name="T5" fmla="*/ 86 h 890"/>
                  <a:gd name="T6" fmla="*/ 107 w 410"/>
                  <a:gd name="T7" fmla="*/ 0 h 890"/>
                  <a:gd name="T8" fmla="*/ 379 w 410"/>
                  <a:gd name="T9" fmla="*/ 330 h 890"/>
                  <a:gd name="T10" fmla="*/ 397 w 410"/>
                  <a:gd name="T11" fmla="*/ 640 h 890"/>
                  <a:gd name="T12" fmla="*/ 171 w 410"/>
                  <a:gd name="T13" fmla="*/ 844 h 890"/>
                  <a:gd name="T14" fmla="*/ 0 w 410"/>
                  <a:gd name="T15" fmla="*/ 581 h 8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10" h="890">
                    <a:moveTo>
                      <a:pt x="0" y="581"/>
                    </a:moveTo>
                    <a:cubicBezTo>
                      <a:pt x="0" y="581"/>
                      <a:pt x="145" y="566"/>
                      <a:pt x="214" y="504"/>
                    </a:cubicBezTo>
                    <a:cubicBezTo>
                      <a:pt x="282" y="442"/>
                      <a:pt x="179" y="209"/>
                      <a:pt x="28" y="86"/>
                    </a:cubicBezTo>
                    <a:cubicBezTo>
                      <a:pt x="72" y="34"/>
                      <a:pt x="107" y="0"/>
                      <a:pt x="107" y="0"/>
                    </a:cubicBezTo>
                    <a:cubicBezTo>
                      <a:pt x="107" y="0"/>
                      <a:pt x="348" y="200"/>
                      <a:pt x="379" y="330"/>
                    </a:cubicBezTo>
                    <a:cubicBezTo>
                      <a:pt x="410" y="459"/>
                      <a:pt x="397" y="640"/>
                      <a:pt x="397" y="640"/>
                    </a:cubicBezTo>
                    <a:cubicBezTo>
                      <a:pt x="397" y="640"/>
                      <a:pt x="243" y="797"/>
                      <a:pt x="171" y="844"/>
                    </a:cubicBezTo>
                    <a:cubicBezTo>
                      <a:pt x="98" y="890"/>
                      <a:pt x="0" y="581"/>
                      <a:pt x="0" y="581"/>
                    </a:cubicBezTo>
                    <a:close/>
                  </a:path>
                </a:pathLst>
              </a:custGeom>
              <a:solidFill>
                <a:srgbClr val="C68ED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665" name="Freeform 330"/>
              <p:cNvSpPr>
                <a:spLocks/>
              </p:cNvSpPr>
              <p:nvPr/>
            </p:nvSpPr>
            <p:spPr bwMode="auto">
              <a:xfrm>
                <a:off x="2894" y="1929"/>
                <a:ext cx="411" cy="1083"/>
              </a:xfrm>
              <a:custGeom>
                <a:avLst/>
                <a:gdLst>
                  <a:gd name="T0" fmla="*/ 237 w 325"/>
                  <a:gd name="T1" fmla="*/ 615 h 857"/>
                  <a:gd name="T2" fmla="*/ 218 w 325"/>
                  <a:gd name="T3" fmla="*/ 305 h 857"/>
                  <a:gd name="T4" fmla="*/ 0 w 325"/>
                  <a:gd name="T5" fmla="*/ 23 h 857"/>
                  <a:gd name="T6" fmla="*/ 22 w 325"/>
                  <a:gd name="T7" fmla="*/ 0 h 857"/>
                  <a:gd name="T8" fmla="*/ 294 w 325"/>
                  <a:gd name="T9" fmla="*/ 330 h 857"/>
                  <a:gd name="T10" fmla="*/ 312 w 325"/>
                  <a:gd name="T11" fmla="*/ 640 h 857"/>
                  <a:gd name="T12" fmla="*/ 86 w 325"/>
                  <a:gd name="T13" fmla="*/ 844 h 857"/>
                  <a:gd name="T14" fmla="*/ 20 w 325"/>
                  <a:gd name="T15" fmla="*/ 812 h 857"/>
                  <a:gd name="T16" fmla="*/ 237 w 325"/>
                  <a:gd name="T17" fmla="*/ 615 h 8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25" h="857">
                    <a:moveTo>
                      <a:pt x="237" y="615"/>
                    </a:moveTo>
                    <a:cubicBezTo>
                      <a:pt x="237" y="615"/>
                      <a:pt x="249" y="435"/>
                      <a:pt x="218" y="305"/>
                    </a:cubicBezTo>
                    <a:cubicBezTo>
                      <a:pt x="197" y="215"/>
                      <a:pt x="73" y="90"/>
                      <a:pt x="0" y="23"/>
                    </a:cubicBezTo>
                    <a:cubicBezTo>
                      <a:pt x="13" y="8"/>
                      <a:pt x="22" y="0"/>
                      <a:pt x="22" y="0"/>
                    </a:cubicBezTo>
                    <a:cubicBezTo>
                      <a:pt x="22" y="0"/>
                      <a:pt x="263" y="200"/>
                      <a:pt x="294" y="330"/>
                    </a:cubicBezTo>
                    <a:cubicBezTo>
                      <a:pt x="325" y="459"/>
                      <a:pt x="312" y="640"/>
                      <a:pt x="312" y="640"/>
                    </a:cubicBezTo>
                    <a:cubicBezTo>
                      <a:pt x="312" y="640"/>
                      <a:pt x="158" y="797"/>
                      <a:pt x="86" y="844"/>
                    </a:cubicBezTo>
                    <a:cubicBezTo>
                      <a:pt x="65" y="857"/>
                      <a:pt x="42" y="841"/>
                      <a:pt x="20" y="812"/>
                    </a:cubicBezTo>
                    <a:cubicBezTo>
                      <a:pt x="96" y="759"/>
                      <a:pt x="237" y="615"/>
                      <a:pt x="237" y="615"/>
                    </a:cubicBezTo>
                    <a:close/>
                  </a:path>
                </a:pathLst>
              </a:custGeom>
              <a:solidFill>
                <a:srgbClr val="9144A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666" name="Freeform 331"/>
              <p:cNvSpPr>
                <a:spLocks/>
              </p:cNvSpPr>
              <p:nvPr/>
            </p:nvSpPr>
            <p:spPr bwMode="auto">
              <a:xfrm>
                <a:off x="1762" y="2231"/>
                <a:ext cx="232" cy="370"/>
              </a:xfrm>
              <a:custGeom>
                <a:avLst/>
                <a:gdLst>
                  <a:gd name="T0" fmla="*/ 107 w 183"/>
                  <a:gd name="T1" fmla="*/ 293 h 293"/>
                  <a:gd name="T2" fmla="*/ 21 w 183"/>
                  <a:gd name="T3" fmla="*/ 181 h 293"/>
                  <a:gd name="T4" fmla="*/ 17 w 183"/>
                  <a:gd name="T5" fmla="*/ 107 h 293"/>
                  <a:gd name="T6" fmla="*/ 33 w 183"/>
                  <a:gd name="T7" fmla="*/ 31 h 293"/>
                  <a:gd name="T8" fmla="*/ 36 w 183"/>
                  <a:gd name="T9" fmla="*/ 35 h 293"/>
                  <a:gd name="T10" fmla="*/ 45 w 183"/>
                  <a:gd name="T11" fmla="*/ 11 h 293"/>
                  <a:gd name="T12" fmla="*/ 59 w 183"/>
                  <a:gd name="T13" fmla="*/ 30 h 293"/>
                  <a:gd name="T14" fmla="*/ 73 w 183"/>
                  <a:gd name="T15" fmla="*/ 1 h 293"/>
                  <a:gd name="T16" fmla="*/ 91 w 183"/>
                  <a:gd name="T17" fmla="*/ 30 h 293"/>
                  <a:gd name="T18" fmla="*/ 107 w 183"/>
                  <a:gd name="T19" fmla="*/ 3 h 293"/>
                  <a:gd name="T20" fmla="*/ 125 w 183"/>
                  <a:gd name="T21" fmla="*/ 35 h 293"/>
                  <a:gd name="T22" fmla="*/ 133 w 183"/>
                  <a:gd name="T23" fmla="*/ 130 h 293"/>
                  <a:gd name="T24" fmla="*/ 138 w 183"/>
                  <a:gd name="T25" fmla="*/ 53 h 293"/>
                  <a:gd name="T26" fmla="*/ 161 w 183"/>
                  <a:gd name="T27" fmla="*/ 75 h 293"/>
                  <a:gd name="T28" fmla="*/ 179 w 183"/>
                  <a:gd name="T29" fmla="*/ 176 h 293"/>
                  <a:gd name="T30" fmla="*/ 169 w 183"/>
                  <a:gd name="T31" fmla="*/ 270 h 293"/>
                  <a:gd name="T32" fmla="*/ 107 w 183"/>
                  <a:gd name="T33" fmla="*/ 293 h 2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83" h="293">
                    <a:moveTo>
                      <a:pt x="107" y="293"/>
                    </a:moveTo>
                    <a:cubicBezTo>
                      <a:pt x="107" y="293"/>
                      <a:pt x="43" y="214"/>
                      <a:pt x="21" y="181"/>
                    </a:cubicBezTo>
                    <a:cubicBezTo>
                      <a:pt x="0" y="148"/>
                      <a:pt x="14" y="142"/>
                      <a:pt x="17" y="107"/>
                    </a:cubicBezTo>
                    <a:cubicBezTo>
                      <a:pt x="21" y="72"/>
                      <a:pt x="20" y="39"/>
                      <a:pt x="33" y="31"/>
                    </a:cubicBezTo>
                    <a:cubicBezTo>
                      <a:pt x="36" y="35"/>
                      <a:pt x="36" y="35"/>
                      <a:pt x="36" y="35"/>
                    </a:cubicBezTo>
                    <a:cubicBezTo>
                      <a:pt x="36" y="35"/>
                      <a:pt x="35" y="17"/>
                      <a:pt x="45" y="11"/>
                    </a:cubicBezTo>
                    <a:cubicBezTo>
                      <a:pt x="56" y="6"/>
                      <a:pt x="58" y="21"/>
                      <a:pt x="59" y="30"/>
                    </a:cubicBezTo>
                    <a:cubicBezTo>
                      <a:pt x="58" y="10"/>
                      <a:pt x="63" y="2"/>
                      <a:pt x="73" y="1"/>
                    </a:cubicBezTo>
                    <a:cubicBezTo>
                      <a:pt x="83" y="0"/>
                      <a:pt x="89" y="15"/>
                      <a:pt x="91" y="30"/>
                    </a:cubicBezTo>
                    <a:cubicBezTo>
                      <a:pt x="90" y="13"/>
                      <a:pt x="99" y="5"/>
                      <a:pt x="107" y="3"/>
                    </a:cubicBezTo>
                    <a:cubicBezTo>
                      <a:pt x="114" y="1"/>
                      <a:pt x="127" y="9"/>
                      <a:pt x="125" y="35"/>
                    </a:cubicBezTo>
                    <a:cubicBezTo>
                      <a:pt x="123" y="60"/>
                      <a:pt x="133" y="130"/>
                      <a:pt x="133" y="130"/>
                    </a:cubicBezTo>
                    <a:cubicBezTo>
                      <a:pt x="133" y="130"/>
                      <a:pt x="138" y="58"/>
                      <a:pt x="138" y="53"/>
                    </a:cubicBezTo>
                    <a:cubicBezTo>
                      <a:pt x="137" y="48"/>
                      <a:pt x="160" y="42"/>
                      <a:pt x="161" y="75"/>
                    </a:cubicBezTo>
                    <a:cubicBezTo>
                      <a:pt x="161" y="108"/>
                      <a:pt x="174" y="145"/>
                      <a:pt x="179" y="176"/>
                    </a:cubicBezTo>
                    <a:cubicBezTo>
                      <a:pt x="183" y="208"/>
                      <a:pt x="183" y="256"/>
                      <a:pt x="169" y="270"/>
                    </a:cubicBezTo>
                    <a:cubicBezTo>
                      <a:pt x="119" y="288"/>
                      <a:pt x="107" y="293"/>
                      <a:pt x="107" y="293"/>
                    </a:cubicBezTo>
                    <a:close/>
                  </a:path>
                </a:pathLst>
              </a:custGeom>
              <a:solidFill>
                <a:srgbClr val="E7B2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667" name="Freeform 332"/>
              <p:cNvSpPr>
                <a:spLocks/>
              </p:cNvSpPr>
              <p:nvPr/>
            </p:nvSpPr>
            <p:spPr bwMode="auto">
              <a:xfrm>
                <a:off x="2412" y="2490"/>
                <a:ext cx="572" cy="526"/>
              </a:xfrm>
              <a:custGeom>
                <a:avLst/>
                <a:gdLst>
                  <a:gd name="T0" fmla="*/ 301 w 452"/>
                  <a:gd name="T1" fmla="*/ 9 h 416"/>
                  <a:gd name="T2" fmla="*/ 230 w 452"/>
                  <a:gd name="T3" fmla="*/ 25 h 416"/>
                  <a:gd name="T4" fmla="*/ 27 w 452"/>
                  <a:gd name="T5" fmla="*/ 211 h 416"/>
                  <a:gd name="T6" fmla="*/ 9 w 452"/>
                  <a:gd name="T7" fmla="*/ 278 h 416"/>
                  <a:gd name="T8" fmla="*/ 69 w 452"/>
                  <a:gd name="T9" fmla="*/ 394 h 416"/>
                  <a:gd name="T10" fmla="*/ 126 w 452"/>
                  <a:gd name="T11" fmla="*/ 402 h 416"/>
                  <a:gd name="T12" fmla="*/ 248 w 452"/>
                  <a:gd name="T13" fmla="*/ 317 h 416"/>
                  <a:gd name="T14" fmla="*/ 319 w 452"/>
                  <a:gd name="T15" fmla="*/ 254 h 416"/>
                  <a:gd name="T16" fmla="*/ 435 w 452"/>
                  <a:gd name="T17" fmla="*/ 119 h 416"/>
                  <a:gd name="T18" fmla="*/ 430 w 452"/>
                  <a:gd name="T19" fmla="*/ 67 h 416"/>
                  <a:gd name="T20" fmla="*/ 301 w 452"/>
                  <a:gd name="T21" fmla="*/ 9 h 4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52" h="416">
                    <a:moveTo>
                      <a:pt x="301" y="9"/>
                    </a:moveTo>
                    <a:cubicBezTo>
                      <a:pt x="282" y="0"/>
                      <a:pt x="250" y="8"/>
                      <a:pt x="230" y="25"/>
                    </a:cubicBezTo>
                    <a:cubicBezTo>
                      <a:pt x="27" y="211"/>
                      <a:pt x="27" y="211"/>
                      <a:pt x="27" y="211"/>
                    </a:cubicBezTo>
                    <a:cubicBezTo>
                      <a:pt x="8" y="229"/>
                      <a:pt x="0" y="259"/>
                      <a:pt x="9" y="278"/>
                    </a:cubicBezTo>
                    <a:cubicBezTo>
                      <a:pt x="69" y="394"/>
                      <a:pt x="69" y="394"/>
                      <a:pt x="69" y="394"/>
                    </a:cubicBezTo>
                    <a:cubicBezTo>
                      <a:pt x="79" y="413"/>
                      <a:pt x="104" y="416"/>
                      <a:pt x="126" y="402"/>
                    </a:cubicBezTo>
                    <a:cubicBezTo>
                      <a:pt x="248" y="317"/>
                      <a:pt x="248" y="317"/>
                      <a:pt x="248" y="317"/>
                    </a:cubicBezTo>
                    <a:cubicBezTo>
                      <a:pt x="270" y="302"/>
                      <a:pt x="302" y="273"/>
                      <a:pt x="319" y="254"/>
                    </a:cubicBezTo>
                    <a:cubicBezTo>
                      <a:pt x="435" y="119"/>
                      <a:pt x="435" y="119"/>
                      <a:pt x="435" y="119"/>
                    </a:cubicBezTo>
                    <a:cubicBezTo>
                      <a:pt x="452" y="100"/>
                      <a:pt x="450" y="76"/>
                      <a:pt x="430" y="67"/>
                    </a:cubicBezTo>
                    <a:lnTo>
                      <a:pt x="301" y="9"/>
                    </a:lnTo>
                    <a:close/>
                  </a:path>
                </a:pathLst>
              </a:custGeom>
              <a:solidFill>
                <a:srgbClr val="C68ED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668" name="Freeform 333"/>
              <p:cNvSpPr>
                <a:spLocks/>
              </p:cNvSpPr>
              <p:nvPr/>
            </p:nvSpPr>
            <p:spPr bwMode="auto">
              <a:xfrm>
                <a:off x="2515" y="2596"/>
                <a:ext cx="601" cy="618"/>
              </a:xfrm>
              <a:custGeom>
                <a:avLst/>
                <a:gdLst>
                  <a:gd name="T0" fmla="*/ 391 w 476"/>
                  <a:gd name="T1" fmla="*/ 104 h 489"/>
                  <a:gd name="T2" fmla="*/ 85 w 476"/>
                  <a:gd name="T3" fmla="*/ 77 h 489"/>
                  <a:gd name="T4" fmla="*/ 84 w 476"/>
                  <a:gd name="T5" fmla="*/ 385 h 489"/>
                  <a:gd name="T6" fmla="*/ 390 w 476"/>
                  <a:gd name="T7" fmla="*/ 411 h 489"/>
                  <a:gd name="T8" fmla="*/ 391 w 476"/>
                  <a:gd name="T9" fmla="*/ 104 h 4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76" h="489">
                    <a:moveTo>
                      <a:pt x="391" y="104"/>
                    </a:moveTo>
                    <a:cubicBezTo>
                      <a:pt x="307" y="11"/>
                      <a:pt x="170" y="0"/>
                      <a:pt x="85" y="77"/>
                    </a:cubicBezTo>
                    <a:cubicBezTo>
                      <a:pt x="0" y="155"/>
                      <a:pt x="0" y="292"/>
                      <a:pt x="84" y="385"/>
                    </a:cubicBezTo>
                    <a:cubicBezTo>
                      <a:pt x="169" y="477"/>
                      <a:pt x="306" y="489"/>
                      <a:pt x="390" y="411"/>
                    </a:cubicBezTo>
                    <a:cubicBezTo>
                      <a:pt x="475" y="334"/>
                      <a:pt x="476" y="196"/>
                      <a:pt x="391" y="104"/>
                    </a:cubicBezTo>
                    <a:close/>
                  </a:path>
                </a:pathLst>
              </a:custGeom>
              <a:solidFill>
                <a:srgbClr val="2640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669" name="Freeform 334"/>
              <p:cNvSpPr>
                <a:spLocks/>
              </p:cNvSpPr>
              <p:nvPr/>
            </p:nvSpPr>
            <p:spPr bwMode="auto">
              <a:xfrm>
                <a:off x="2515" y="2637"/>
                <a:ext cx="508" cy="577"/>
              </a:xfrm>
              <a:custGeom>
                <a:avLst/>
                <a:gdLst>
                  <a:gd name="T0" fmla="*/ 179 w 402"/>
                  <a:gd name="T1" fmla="*/ 296 h 457"/>
                  <a:gd name="T2" fmla="*/ 168 w 402"/>
                  <a:gd name="T3" fmla="*/ 0 h 457"/>
                  <a:gd name="T4" fmla="*/ 85 w 402"/>
                  <a:gd name="T5" fmla="*/ 45 h 457"/>
                  <a:gd name="T6" fmla="*/ 84 w 402"/>
                  <a:gd name="T7" fmla="*/ 353 h 457"/>
                  <a:gd name="T8" fmla="*/ 390 w 402"/>
                  <a:gd name="T9" fmla="*/ 379 h 457"/>
                  <a:gd name="T10" fmla="*/ 402 w 402"/>
                  <a:gd name="T11" fmla="*/ 368 h 457"/>
                  <a:gd name="T12" fmla="*/ 179 w 402"/>
                  <a:gd name="T13" fmla="*/ 296 h 4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02" h="457">
                    <a:moveTo>
                      <a:pt x="179" y="296"/>
                    </a:moveTo>
                    <a:cubicBezTo>
                      <a:pt x="99" y="209"/>
                      <a:pt x="95" y="79"/>
                      <a:pt x="168" y="0"/>
                    </a:cubicBezTo>
                    <a:cubicBezTo>
                      <a:pt x="138" y="8"/>
                      <a:pt x="109" y="23"/>
                      <a:pt x="85" y="45"/>
                    </a:cubicBezTo>
                    <a:cubicBezTo>
                      <a:pt x="0" y="123"/>
                      <a:pt x="0" y="260"/>
                      <a:pt x="84" y="353"/>
                    </a:cubicBezTo>
                    <a:cubicBezTo>
                      <a:pt x="169" y="445"/>
                      <a:pt x="306" y="457"/>
                      <a:pt x="390" y="379"/>
                    </a:cubicBezTo>
                    <a:cubicBezTo>
                      <a:pt x="395" y="376"/>
                      <a:pt x="398" y="372"/>
                      <a:pt x="402" y="368"/>
                    </a:cubicBezTo>
                    <a:cubicBezTo>
                      <a:pt x="326" y="387"/>
                      <a:pt x="239" y="362"/>
                      <a:pt x="179" y="296"/>
                    </a:cubicBezTo>
                    <a:close/>
                  </a:path>
                </a:pathLst>
              </a:custGeom>
              <a:solidFill>
                <a:srgbClr val="0725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670" name="Freeform 335"/>
              <p:cNvSpPr>
                <a:spLocks/>
              </p:cNvSpPr>
              <p:nvPr/>
            </p:nvSpPr>
            <p:spPr bwMode="auto">
              <a:xfrm>
                <a:off x="2660" y="1432"/>
                <a:ext cx="97" cy="140"/>
              </a:xfrm>
              <a:custGeom>
                <a:avLst/>
                <a:gdLst>
                  <a:gd name="T0" fmla="*/ 97 w 97"/>
                  <a:gd name="T1" fmla="*/ 19 h 140"/>
                  <a:gd name="T2" fmla="*/ 47 w 97"/>
                  <a:gd name="T3" fmla="*/ 140 h 140"/>
                  <a:gd name="T4" fmla="*/ 0 w 97"/>
                  <a:gd name="T5" fmla="*/ 122 h 140"/>
                  <a:gd name="T6" fmla="*/ 51 w 97"/>
                  <a:gd name="T7" fmla="*/ 0 h 140"/>
                  <a:gd name="T8" fmla="*/ 97 w 97"/>
                  <a:gd name="T9" fmla="*/ 19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7" h="140">
                    <a:moveTo>
                      <a:pt x="97" y="19"/>
                    </a:moveTo>
                    <a:lnTo>
                      <a:pt x="47" y="140"/>
                    </a:lnTo>
                    <a:lnTo>
                      <a:pt x="0" y="122"/>
                    </a:lnTo>
                    <a:lnTo>
                      <a:pt x="51" y="0"/>
                    </a:lnTo>
                    <a:lnTo>
                      <a:pt x="97" y="19"/>
                    </a:lnTo>
                    <a:close/>
                  </a:path>
                </a:pathLst>
              </a:custGeom>
              <a:solidFill>
                <a:srgbClr val="F9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671" name="Freeform 336"/>
              <p:cNvSpPr>
                <a:spLocks/>
              </p:cNvSpPr>
              <p:nvPr/>
            </p:nvSpPr>
            <p:spPr bwMode="auto">
              <a:xfrm>
                <a:off x="2703" y="1063"/>
                <a:ext cx="999" cy="675"/>
              </a:xfrm>
              <a:custGeom>
                <a:avLst/>
                <a:gdLst>
                  <a:gd name="T0" fmla="*/ 469 w 790"/>
                  <a:gd name="T1" fmla="*/ 51 h 534"/>
                  <a:gd name="T2" fmla="*/ 497 w 790"/>
                  <a:gd name="T3" fmla="*/ 277 h 534"/>
                  <a:gd name="T4" fmla="*/ 41 w 790"/>
                  <a:gd name="T5" fmla="*/ 300 h 534"/>
                  <a:gd name="T6" fmla="*/ 0 w 790"/>
                  <a:gd name="T7" fmla="*/ 409 h 534"/>
                  <a:gd name="T8" fmla="*/ 417 w 790"/>
                  <a:gd name="T9" fmla="*/ 503 h 534"/>
                  <a:gd name="T10" fmla="*/ 702 w 790"/>
                  <a:gd name="T11" fmla="*/ 379 h 534"/>
                  <a:gd name="T12" fmla="*/ 781 w 790"/>
                  <a:gd name="T13" fmla="*/ 85 h 534"/>
                  <a:gd name="T14" fmla="*/ 469 w 790"/>
                  <a:gd name="T15" fmla="*/ 51 h 5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90" h="534">
                    <a:moveTo>
                      <a:pt x="469" y="51"/>
                    </a:moveTo>
                    <a:cubicBezTo>
                      <a:pt x="469" y="51"/>
                      <a:pt x="522" y="188"/>
                      <a:pt x="497" y="277"/>
                    </a:cubicBezTo>
                    <a:cubicBezTo>
                      <a:pt x="473" y="366"/>
                      <a:pt x="219" y="379"/>
                      <a:pt x="41" y="300"/>
                    </a:cubicBezTo>
                    <a:cubicBezTo>
                      <a:pt x="15" y="363"/>
                      <a:pt x="0" y="409"/>
                      <a:pt x="0" y="409"/>
                    </a:cubicBezTo>
                    <a:cubicBezTo>
                      <a:pt x="0" y="409"/>
                      <a:pt x="287" y="534"/>
                      <a:pt x="417" y="503"/>
                    </a:cubicBezTo>
                    <a:cubicBezTo>
                      <a:pt x="546" y="472"/>
                      <a:pt x="702" y="379"/>
                      <a:pt x="702" y="379"/>
                    </a:cubicBezTo>
                    <a:cubicBezTo>
                      <a:pt x="702" y="379"/>
                      <a:pt x="773" y="171"/>
                      <a:pt x="781" y="85"/>
                    </a:cubicBezTo>
                    <a:cubicBezTo>
                      <a:pt x="790" y="0"/>
                      <a:pt x="469" y="51"/>
                      <a:pt x="469" y="51"/>
                    </a:cubicBezTo>
                    <a:close/>
                  </a:path>
                </a:pathLst>
              </a:custGeom>
              <a:solidFill>
                <a:srgbClr val="FC5B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672" name="Freeform 337"/>
              <p:cNvSpPr>
                <a:spLocks/>
              </p:cNvSpPr>
              <p:nvPr/>
            </p:nvSpPr>
            <p:spPr bwMode="auto">
              <a:xfrm>
                <a:off x="2703" y="1115"/>
                <a:ext cx="991" cy="623"/>
              </a:xfrm>
              <a:custGeom>
                <a:avLst/>
                <a:gdLst>
                  <a:gd name="T0" fmla="*/ 646 w 784"/>
                  <a:gd name="T1" fmla="*/ 282 h 493"/>
                  <a:gd name="T2" fmla="*/ 361 w 784"/>
                  <a:gd name="T3" fmla="*/ 406 h 493"/>
                  <a:gd name="T4" fmla="*/ 10 w 784"/>
                  <a:gd name="T5" fmla="*/ 338 h 493"/>
                  <a:gd name="T6" fmla="*/ 0 w 784"/>
                  <a:gd name="T7" fmla="*/ 368 h 493"/>
                  <a:gd name="T8" fmla="*/ 417 w 784"/>
                  <a:gd name="T9" fmla="*/ 462 h 493"/>
                  <a:gd name="T10" fmla="*/ 702 w 784"/>
                  <a:gd name="T11" fmla="*/ 338 h 493"/>
                  <a:gd name="T12" fmla="*/ 781 w 784"/>
                  <a:gd name="T13" fmla="*/ 44 h 493"/>
                  <a:gd name="T14" fmla="*/ 724 w 784"/>
                  <a:gd name="T15" fmla="*/ 0 h 493"/>
                  <a:gd name="T16" fmla="*/ 646 w 784"/>
                  <a:gd name="T17" fmla="*/ 282 h 4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84" h="493">
                    <a:moveTo>
                      <a:pt x="646" y="282"/>
                    </a:moveTo>
                    <a:cubicBezTo>
                      <a:pt x="646" y="282"/>
                      <a:pt x="490" y="375"/>
                      <a:pt x="361" y="406"/>
                    </a:cubicBezTo>
                    <a:cubicBezTo>
                      <a:pt x="270" y="427"/>
                      <a:pt x="103" y="373"/>
                      <a:pt x="10" y="338"/>
                    </a:cubicBezTo>
                    <a:cubicBezTo>
                      <a:pt x="3" y="357"/>
                      <a:pt x="0" y="368"/>
                      <a:pt x="0" y="368"/>
                    </a:cubicBezTo>
                    <a:cubicBezTo>
                      <a:pt x="0" y="368"/>
                      <a:pt x="287" y="493"/>
                      <a:pt x="417" y="462"/>
                    </a:cubicBezTo>
                    <a:cubicBezTo>
                      <a:pt x="546" y="431"/>
                      <a:pt x="702" y="338"/>
                      <a:pt x="702" y="338"/>
                    </a:cubicBezTo>
                    <a:cubicBezTo>
                      <a:pt x="702" y="338"/>
                      <a:pt x="773" y="130"/>
                      <a:pt x="781" y="44"/>
                    </a:cubicBezTo>
                    <a:cubicBezTo>
                      <a:pt x="784" y="20"/>
                      <a:pt x="760" y="7"/>
                      <a:pt x="724" y="0"/>
                    </a:cubicBezTo>
                    <a:cubicBezTo>
                      <a:pt x="711" y="92"/>
                      <a:pt x="646" y="282"/>
                      <a:pt x="646" y="282"/>
                    </a:cubicBezTo>
                    <a:close/>
                  </a:path>
                </a:pathLst>
              </a:custGeom>
              <a:solidFill>
                <a:srgbClr val="BD2C1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673" name="Freeform 338"/>
              <p:cNvSpPr>
                <a:spLocks/>
              </p:cNvSpPr>
              <p:nvPr/>
            </p:nvSpPr>
            <p:spPr bwMode="auto">
              <a:xfrm>
                <a:off x="2822" y="336"/>
                <a:ext cx="65" cy="136"/>
              </a:xfrm>
              <a:custGeom>
                <a:avLst/>
                <a:gdLst>
                  <a:gd name="T0" fmla="*/ 65 w 65"/>
                  <a:gd name="T1" fmla="*/ 129 h 136"/>
                  <a:gd name="T2" fmla="*/ 50 w 65"/>
                  <a:gd name="T3" fmla="*/ 0 h 136"/>
                  <a:gd name="T4" fmla="*/ 0 w 65"/>
                  <a:gd name="T5" fmla="*/ 5 h 136"/>
                  <a:gd name="T6" fmla="*/ 15 w 65"/>
                  <a:gd name="T7" fmla="*/ 136 h 136"/>
                  <a:gd name="T8" fmla="*/ 65 w 65"/>
                  <a:gd name="T9" fmla="*/ 129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5" h="136">
                    <a:moveTo>
                      <a:pt x="65" y="129"/>
                    </a:moveTo>
                    <a:lnTo>
                      <a:pt x="50" y="0"/>
                    </a:lnTo>
                    <a:lnTo>
                      <a:pt x="0" y="5"/>
                    </a:lnTo>
                    <a:lnTo>
                      <a:pt x="15" y="136"/>
                    </a:lnTo>
                    <a:lnTo>
                      <a:pt x="65" y="129"/>
                    </a:lnTo>
                    <a:close/>
                  </a:path>
                </a:pathLst>
              </a:custGeom>
              <a:solidFill>
                <a:srgbClr val="F9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674" name="Freeform 339"/>
              <p:cNvSpPr>
                <a:spLocks/>
              </p:cNvSpPr>
              <p:nvPr/>
            </p:nvSpPr>
            <p:spPr bwMode="auto">
              <a:xfrm>
                <a:off x="2866" y="272"/>
                <a:ext cx="860" cy="820"/>
              </a:xfrm>
              <a:custGeom>
                <a:avLst/>
                <a:gdLst>
                  <a:gd name="T0" fmla="*/ 356 w 680"/>
                  <a:gd name="T1" fmla="*/ 513 h 649"/>
                  <a:gd name="T2" fmla="*/ 444 w 680"/>
                  <a:gd name="T3" fmla="*/ 303 h 649"/>
                  <a:gd name="T4" fmla="*/ 10 w 680"/>
                  <a:gd name="T5" fmla="*/ 158 h 649"/>
                  <a:gd name="T6" fmla="*/ 0 w 680"/>
                  <a:gd name="T7" fmla="*/ 42 h 649"/>
                  <a:gd name="T8" fmla="*/ 427 w 680"/>
                  <a:gd name="T9" fmla="*/ 64 h 649"/>
                  <a:gd name="T10" fmla="*/ 668 w 680"/>
                  <a:gd name="T11" fmla="*/ 260 h 649"/>
                  <a:gd name="T12" fmla="*/ 665 w 680"/>
                  <a:gd name="T13" fmla="*/ 564 h 649"/>
                  <a:gd name="T14" fmla="*/ 356 w 680"/>
                  <a:gd name="T15" fmla="*/ 513 h 6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80" h="649">
                    <a:moveTo>
                      <a:pt x="356" y="513"/>
                    </a:moveTo>
                    <a:cubicBezTo>
                      <a:pt x="356" y="513"/>
                      <a:pt x="443" y="395"/>
                      <a:pt x="444" y="303"/>
                    </a:cubicBezTo>
                    <a:cubicBezTo>
                      <a:pt x="444" y="211"/>
                      <a:pt x="203" y="130"/>
                      <a:pt x="10" y="158"/>
                    </a:cubicBezTo>
                    <a:cubicBezTo>
                      <a:pt x="2" y="91"/>
                      <a:pt x="0" y="42"/>
                      <a:pt x="0" y="42"/>
                    </a:cubicBezTo>
                    <a:cubicBezTo>
                      <a:pt x="0" y="42"/>
                      <a:pt x="310" y="0"/>
                      <a:pt x="427" y="64"/>
                    </a:cubicBezTo>
                    <a:cubicBezTo>
                      <a:pt x="543" y="129"/>
                      <a:pt x="668" y="260"/>
                      <a:pt x="668" y="260"/>
                    </a:cubicBezTo>
                    <a:cubicBezTo>
                      <a:pt x="668" y="260"/>
                      <a:pt x="680" y="479"/>
                      <a:pt x="665" y="564"/>
                    </a:cubicBezTo>
                    <a:cubicBezTo>
                      <a:pt x="651" y="649"/>
                      <a:pt x="356" y="513"/>
                      <a:pt x="356" y="513"/>
                    </a:cubicBezTo>
                    <a:close/>
                  </a:path>
                </a:pathLst>
              </a:custGeom>
              <a:solidFill>
                <a:srgbClr val="FC5B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675" name="Freeform 340"/>
              <p:cNvSpPr>
                <a:spLocks/>
              </p:cNvSpPr>
              <p:nvPr/>
            </p:nvSpPr>
            <p:spPr bwMode="auto">
              <a:xfrm>
                <a:off x="2866" y="272"/>
                <a:ext cx="860" cy="752"/>
              </a:xfrm>
              <a:custGeom>
                <a:avLst/>
                <a:gdLst>
                  <a:gd name="T0" fmla="*/ 599 w 680"/>
                  <a:gd name="T1" fmla="*/ 299 h 595"/>
                  <a:gd name="T2" fmla="*/ 358 w 680"/>
                  <a:gd name="T3" fmla="*/ 103 h 595"/>
                  <a:gd name="T4" fmla="*/ 2 w 680"/>
                  <a:gd name="T5" fmla="*/ 74 h 595"/>
                  <a:gd name="T6" fmla="*/ 0 w 680"/>
                  <a:gd name="T7" fmla="*/ 42 h 595"/>
                  <a:gd name="T8" fmla="*/ 427 w 680"/>
                  <a:gd name="T9" fmla="*/ 64 h 595"/>
                  <a:gd name="T10" fmla="*/ 668 w 680"/>
                  <a:gd name="T11" fmla="*/ 260 h 595"/>
                  <a:gd name="T12" fmla="*/ 665 w 680"/>
                  <a:gd name="T13" fmla="*/ 564 h 595"/>
                  <a:gd name="T14" fmla="*/ 598 w 680"/>
                  <a:gd name="T15" fmla="*/ 591 h 595"/>
                  <a:gd name="T16" fmla="*/ 599 w 680"/>
                  <a:gd name="T17" fmla="*/ 299 h 5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80" h="595">
                    <a:moveTo>
                      <a:pt x="599" y="299"/>
                    </a:moveTo>
                    <a:cubicBezTo>
                      <a:pt x="599" y="299"/>
                      <a:pt x="474" y="167"/>
                      <a:pt x="358" y="103"/>
                    </a:cubicBezTo>
                    <a:cubicBezTo>
                      <a:pt x="276" y="58"/>
                      <a:pt x="100" y="65"/>
                      <a:pt x="2" y="74"/>
                    </a:cubicBezTo>
                    <a:cubicBezTo>
                      <a:pt x="0" y="54"/>
                      <a:pt x="0" y="42"/>
                      <a:pt x="0" y="42"/>
                    </a:cubicBezTo>
                    <a:cubicBezTo>
                      <a:pt x="0" y="42"/>
                      <a:pt x="310" y="0"/>
                      <a:pt x="427" y="64"/>
                    </a:cubicBezTo>
                    <a:cubicBezTo>
                      <a:pt x="543" y="129"/>
                      <a:pt x="668" y="260"/>
                      <a:pt x="668" y="260"/>
                    </a:cubicBezTo>
                    <a:cubicBezTo>
                      <a:pt x="668" y="260"/>
                      <a:pt x="680" y="479"/>
                      <a:pt x="665" y="564"/>
                    </a:cubicBezTo>
                    <a:cubicBezTo>
                      <a:pt x="661" y="588"/>
                      <a:pt x="634" y="595"/>
                      <a:pt x="598" y="591"/>
                    </a:cubicBezTo>
                    <a:cubicBezTo>
                      <a:pt x="610" y="499"/>
                      <a:pt x="599" y="299"/>
                      <a:pt x="599" y="299"/>
                    </a:cubicBezTo>
                    <a:close/>
                  </a:path>
                </a:pathLst>
              </a:custGeom>
              <a:solidFill>
                <a:srgbClr val="BD2C1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676" name="Freeform 341"/>
              <p:cNvSpPr>
                <a:spLocks/>
              </p:cNvSpPr>
              <p:nvPr/>
            </p:nvSpPr>
            <p:spPr bwMode="auto">
              <a:xfrm>
                <a:off x="2473" y="338"/>
                <a:ext cx="363" cy="242"/>
              </a:xfrm>
              <a:custGeom>
                <a:avLst/>
                <a:gdLst>
                  <a:gd name="T0" fmla="*/ 280 w 287"/>
                  <a:gd name="T1" fmla="*/ 31 h 192"/>
                  <a:gd name="T2" fmla="*/ 141 w 287"/>
                  <a:gd name="T3" fmla="*/ 5 h 192"/>
                  <a:gd name="T4" fmla="*/ 74 w 287"/>
                  <a:gd name="T5" fmla="*/ 34 h 192"/>
                  <a:gd name="T6" fmla="*/ 12 w 287"/>
                  <a:gd name="T7" fmla="*/ 83 h 192"/>
                  <a:gd name="T8" fmla="*/ 17 w 287"/>
                  <a:gd name="T9" fmla="*/ 84 h 192"/>
                  <a:gd name="T10" fmla="*/ 1 w 287"/>
                  <a:gd name="T11" fmla="*/ 103 h 192"/>
                  <a:gd name="T12" fmla="*/ 23 w 287"/>
                  <a:gd name="T13" fmla="*/ 107 h 192"/>
                  <a:gd name="T14" fmla="*/ 4 w 287"/>
                  <a:gd name="T15" fmla="*/ 132 h 192"/>
                  <a:gd name="T16" fmla="*/ 37 w 287"/>
                  <a:gd name="T17" fmla="*/ 135 h 192"/>
                  <a:gd name="T18" fmla="*/ 21 w 287"/>
                  <a:gd name="T19" fmla="*/ 161 h 192"/>
                  <a:gd name="T20" fmla="*/ 57 w 287"/>
                  <a:gd name="T21" fmla="*/ 163 h 192"/>
                  <a:gd name="T22" fmla="*/ 146 w 287"/>
                  <a:gd name="T23" fmla="*/ 127 h 192"/>
                  <a:gd name="T24" fmla="*/ 79 w 287"/>
                  <a:gd name="T25" fmla="*/ 166 h 192"/>
                  <a:gd name="T26" fmla="*/ 109 w 287"/>
                  <a:gd name="T27" fmla="*/ 177 h 192"/>
                  <a:gd name="T28" fmla="*/ 208 w 287"/>
                  <a:gd name="T29" fmla="*/ 147 h 192"/>
                  <a:gd name="T30" fmla="*/ 287 w 287"/>
                  <a:gd name="T31" fmla="*/ 96 h 192"/>
                  <a:gd name="T32" fmla="*/ 280 w 287"/>
                  <a:gd name="T33" fmla="*/ 31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87" h="192">
                    <a:moveTo>
                      <a:pt x="280" y="31"/>
                    </a:moveTo>
                    <a:cubicBezTo>
                      <a:pt x="280" y="31"/>
                      <a:pt x="180" y="9"/>
                      <a:pt x="141" y="5"/>
                    </a:cubicBezTo>
                    <a:cubicBezTo>
                      <a:pt x="101" y="0"/>
                      <a:pt x="103" y="15"/>
                      <a:pt x="74" y="34"/>
                    </a:cubicBezTo>
                    <a:cubicBezTo>
                      <a:pt x="44" y="53"/>
                      <a:pt x="14" y="67"/>
                      <a:pt x="12" y="83"/>
                    </a:cubicBezTo>
                    <a:cubicBezTo>
                      <a:pt x="17" y="84"/>
                      <a:pt x="17" y="84"/>
                      <a:pt x="17" y="84"/>
                    </a:cubicBezTo>
                    <a:cubicBezTo>
                      <a:pt x="17" y="84"/>
                      <a:pt x="1" y="90"/>
                      <a:pt x="1" y="103"/>
                    </a:cubicBezTo>
                    <a:cubicBezTo>
                      <a:pt x="0" y="115"/>
                      <a:pt x="14" y="109"/>
                      <a:pt x="23" y="107"/>
                    </a:cubicBezTo>
                    <a:cubicBezTo>
                      <a:pt x="5" y="114"/>
                      <a:pt x="1" y="123"/>
                      <a:pt x="4" y="132"/>
                    </a:cubicBezTo>
                    <a:cubicBezTo>
                      <a:pt x="7" y="141"/>
                      <a:pt x="23" y="140"/>
                      <a:pt x="37" y="135"/>
                    </a:cubicBezTo>
                    <a:cubicBezTo>
                      <a:pt x="22" y="141"/>
                      <a:pt x="19" y="153"/>
                      <a:pt x="21" y="161"/>
                    </a:cubicBezTo>
                    <a:cubicBezTo>
                      <a:pt x="22" y="169"/>
                      <a:pt x="35" y="177"/>
                      <a:pt x="57" y="163"/>
                    </a:cubicBezTo>
                    <a:cubicBezTo>
                      <a:pt x="79" y="150"/>
                      <a:pt x="146" y="127"/>
                      <a:pt x="146" y="127"/>
                    </a:cubicBezTo>
                    <a:cubicBezTo>
                      <a:pt x="146" y="127"/>
                      <a:pt x="84" y="164"/>
                      <a:pt x="79" y="166"/>
                    </a:cubicBezTo>
                    <a:cubicBezTo>
                      <a:pt x="75" y="168"/>
                      <a:pt x="79" y="192"/>
                      <a:pt x="109" y="177"/>
                    </a:cubicBezTo>
                    <a:cubicBezTo>
                      <a:pt x="139" y="162"/>
                      <a:pt x="178" y="158"/>
                      <a:pt x="208" y="147"/>
                    </a:cubicBezTo>
                    <a:cubicBezTo>
                      <a:pt x="238" y="137"/>
                      <a:pt x="281" y="115"/>
                      <a:pt x="287" y="96"/>
                    </a:cubicBezTo>
                    <a:cubicBezTo>
                      <a:pt x="281" y="43"/>
                      <a:pt x="280" y="31"/>
                      <a:pt x="280" y="31"/>
                    </a:cubicBezTo>
                    <a:close/>
                  </a:path>
                </a:pathLst>
              </a:custGeom>
              <a:solidFill>
                <a:srgbClr val="E7B2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677" name="Freeform 342"/>
              <p:cNvSpPr>
                <a:spLocks/>
              </p:cNvSpPr>
              <p:nvPr/>
            </p:nvSpPr>
            <p:spPr bwMode="auto">
              <a:xfrm>
                <a:off x="2351" y="1270"/>
                <a:ext cx="352" cy="263"/>
              </a:xfrm>
              <a:custGeom>
                <a:avLst/>
                <a:gdLst>
                  <a:gd name="T0" fmla="*/ 253 w 278"/>
                  <a:gd name="T1" fmla="*/ 208 h 208"/>
                  <a:gd name="T2" fmla="*/ 112 w 278"/>
                  <a:gd name="T3" fmla="*/ 196 h 208"/>
                  <a:gd name="T4" fmla="*/ 55 w 278"/>
                  <a:gd name="T5" fmla="*/ 149 h 208"/>
                  <a:gd name="T6" fmla="*/ 9 w 278"/>
                  <a:gd name="T7" fmla="*/ 86 h 208"/>
                  <a:gd name="T8" fmla="*/ 14 w 278"/>
                  <a:gd name="T9" fmla="*/ 86 h 208"/>
                  <a:gd name="T10" fmla="*/ 3 w 278"/>
                  <a:gd name="T11" fmla="*/ 64 h 208"/>
                  <a:gd name="T12" fmla="*/ 26 w 278"/>
                  <a:gd name="T13" fmla="*/ 66 h 208"/>
                  <a:gd name="T14" fmla="*/ 14 w 278"/>
                  <a:gd name="T15" fmla="*/ 37 h 208"/>
                  <a:gd name="T16" fmla="*/ 47 w 278"/>
                  <a:gd name="T17" fmla="*/ 43 h 208"/>
                  <a:gd name="T18" fmla="*/ 39 w 278"/>
                  <a:gd name="T19" fmla="*/ 13 h 208"/>
                  <a:gd name="T20" fmla="*/ 74 w 278"/>
                  <a:gd name="T21" fmla="*/ 21 h 208"/>
                  <a:gd name="T22" fmla="*/ 150 w 278"/>
                  <a:gd name="T23" fmla="*/ 79 h 208"/>
                  <a:gd name="T24" fmla="*/ 96 w 278"/>
                  <a:gd name="T25" fmla="*/ 24 h 208"/>
                  <a:gd name="T26" fmla="*/ 128 w 278"/>
                  <a:gd name="T27" fmla="*/ 22 h 208"/>
                  <a:gd name="T28" fmla="*/ 215 w 278"/>
                  <a:gd name="T29" fmla="*/ 77 h 208"/>
                  <a:gd name="T30" fmla="*/ 278 w 278"/>
                  <a:gd name="T31" fmla="*/ 147 h 208"/>
                  <a:gd name="T32" fmla="*/ 253 w 278"/>
                  <a:gd name="T33" fmla="*/ 208 h 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78" h="208">
                    <a:moveTo>
                      <a:pt x="253" y="208"/>
                    </a:moveTo>
                    <a:cubicBezTo>
                      <a:pt x="253" y="208"/>
                      <a:pt x="151" y="202"/>
                      <a:pt x="112" y="196"/>
                    </a:cubicBezTo>
                    <a:cubicBezTo>
                      <a:pt x="73" y="190"/>
                      <a:pt x="79" y="176"/>
                      <a:pt x="55" y="149"/>
                    </a:cubicBezTo>
                    <a:cubicBezTo>
                      <a:pt x="32" y="123"/>
                      <a:pt x="7" y="102"/>
                      <a:pt x="9" y="86"/>
                    </a:cubicBezTo>
                    <a:cubicBezTo>
                      <a:pt x="14" y="86"/>
                      <a:pt x="14" y="86"/>
                      <a:pt x="14" y="86"/>
                    </a:cubicBezTo>
                    <a:cubicBezTo>
                      <a:pt x="14" y="86"/>
                      <a:pt x="0" y="76"/>
                      <a:pt x="3" y="64"/>
                    </a:cubicBezTo>
                    <a:cubicBezTo>
                      <a:pt x="6" y="52"/>
                      <a:pt x="19" y="61"/>
                      <a:pt x="26" y="66"/>
                    </a:cubicBezTo>
                    <a:cubicBezTo>
                      <a:pt x="11" y="54"/>
                      <a:pt x="9" y="45"/>
                      <a:pt x="14" y="37"/>
                    </a:cubicBezTo>
                    <a:cubicBezTo>
                      <a:pt x="20" y="29"/>
                      <a:pt x="35" y="35"/>
                      <a:pt x="47" y="43"/>
                    </a:cubicBezTo>
                    <a:cubicBezTo>
                      <a:pt x="34" y="33"/>
                      <a:pt x="35" y="20"/>
                      <a:pt x="39" y="13"/>
                    </a:cubicBezTo>
                    <a:cubicBezTo>
                      <a:pt x="42" y="6"/>
                      <a:pt x="57" y="2"/>
                      <a:pt x="74" y="21"/>
                    </a:cubicBezTo>
                    <a:cubicBezTo>
                      <a:pt x="92" y="40"/>
                      <a:pt x="150" y="79"/>
                      <a:pt x="150" y="79"/>
                    </a:cubicBezTo>
                    <a:cubicBezTo>
                      <a:pt x="150" y="79"/>
                      <a:pt x="101" y="28"/>
                      <a:pt x="96" y="24"/>
                    </a:cubicBezTo>
                    <a:cubicBezTo>
                      <a:pt x="92" y="21"/>
                      <a:pt x="103" y="0"/>
                      <a:pt x="128" y="22"/>
                    </a:cubicBezTo>
                    <a:cubicBezTo>
                      <a:pt x="152" y="44"/>
                      <a:pt x="189" y="59"/>
                      <a:pt x="215" y="77"/>
                    </a:cubicBezTo>
                    <a:cubicBezTo>
                      <a:pt x="241" y="95"/>
                      <a:pt x="276" y="128"/>
                      <a:pt x="278" y="147"/>
                    </a:cubicBezTo>
                    <a:cubicBezTo>
                      <a:pt x="258" y="197"/>
                      <a:pt x="253" y="208"/>
                      <a:pt x="253" y="208"/>
                    </a:cubicBezTo>
                    <a:close/>
                  </a:path>
                </a:pathLst>
              </a:custGeom>
              <a:solidFill>
                <a:srgbClr val="E7B2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678" name="Freeform 343"/>
              <p:cNvSpPr>
                <a:spLocks/>
              </p:cNvSpPr>
              <p:nvPr/>
            </p:nvSpPr>
            <p:spPr bwMode="auto">
              <a:xfrm>
                <a:off x="3156" y="724"/>
                <a:ext cx="293" cy="635"/>
              </a:xfrm>
              <a:custGeom>
                <a:avLst/>
                <a:gdLst>
                  <a:gd name="T0" fmla="*/ 36 w 232"/>
                  <a:gd name="T1" fmla="*/ 65 h 502"/>
                  <a:gd name="T2" fmla="*/ 0 w 232"/>
                  <a:gd name="T3" fmla="*/ 128 h 502"/>
                  <a:gd name="T4" fmla="*/ 0 w 232"/>
                  <a:gd name="T5" fmla="*/ 403 h 502"/>
                  <a:gd name="T6" fmla="*/ 37 w 232"/>
                  <a:gd name="T7" fmla="*/ 461 h 502"/>
                  <a:gd name="T8" fmla="*/ 164 w 232"/>
                  <a:gd name="T9" fmla="*/ 496 h 502"/>
                  <a:gd name="T10" fmla="*/ 207 w 232"/>
                  <a:gd name="T11" fmla="*/ 459 h 502"/>
                  <a:gd name="T12" fmla="*/ 228 w 232"/>
                  <a:gd name="T13" fmla="*/ 311 h 502"/>
                  <a:gd name="T14" fmla="*/ 229 w 232"/>
                  <a:gd name="T15" fmla="*/ 217 h 502"/>
                  <a:gd name="T16" fmla="*/ 208 w 232"/>
                  <a:gd name="T17" fmla="*/ 41 h 502"/>
                  <a:gd name="T18" fmla="*/ 166 w 232"/>
                  <a:gd name="T19" fmla="*/ 9 h 502"/>
                  <a:gd name="T20" fmla="*/ 36 w 232"/>
                  <a:gd name="T21" fmla="*/ 65 h 5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32" h="502">
                    <a:moveTo>
                      <a:pt x="36" y="65"/>
                    </a:moveTo>
                    <a:cubicBezTo>
                      <a:pt x="16" y="73"/>
                      <a:pt x="0" y="102"/>
                      <a:pt x="0" y="128"/>
                    </a:cubicBezTo>
                    <a:cubicBezTo>
                      <a:pt x="0" y="403"/>
                      <a:pt x="0" y="403"/>
                      <a:pt x="0" y="403"/>
                    </a:cubicBezTo>
                    <a:cubicBezTo>
                      <a:pt x="0" y="430"/>
                      <a:pt x="16" y="456"/>
                      <a:pt x="37" y="461"/>
                    </a:cubicBezTo>
                    <a:cubicBezTo>
                      <a:pt x="164" y="496"/>
                      <a:pt x="164" y="496"/>
                      <a:pt x="164" y="496"/>
                    </a:cubicBezTo>
                    <a:cubicBezTo>
                      <a:pt x="184" y="502"/>
                      <a:pt x="204" y="485"/>
                      <a:pt x="207" y="459"/>
                    </a:cubicBezTo>
                    <a:cubicBezTo>
                      <a:pt x="228" y="311"/>
                      <a:pt x="228" y="311"/>
                      <a:pt x="228" y="311"/>
                    </a:cubicBezTo>
                    <a:cubicBezTo>
                      <a:pt x="231" y="285"/>
                      <a:pt x="232" y="243"/>
                      <a:pt x="229" y="217"/>
                    </a:cubicBezTo>
                    <a:cubicBezTo>
                      <a:pt x="208" y="41"/>
                      <a:pt x="208" y="41"/>
                      <a:pt x="208" y="41"/>
                    </a:cubicBezTo>
                    <a:cubicBezTo>
                      <a:pt x="205" y="15"/>
                      <a:pt x="186" y="0"/>
                      <a:pt x="166" y="9"/>
                    </a:cubicBezTo>
                    <a:lnTo>
                      <a:pt x="36" y="65"/>
                    </a:lnTo>
                    <a:close/>
                  </a:path>
                </a:pathLst>
              </a:custGeom>
              <a:solidFill>
                <a:srgbClr val="FC5B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679" name="Oval 344"/>
              <p:cNvSpPr>
                <a:spLocks noChangeArrowheads="1"/>
              </p:cNvSpPr>
              <p:nvPr/>
            </p:nvSpPr>
            <p:spPr bwMode="auto">
              <a:xfrm>
                <a:off x="3228" y="799"/>
                <a:ext cx="572" cy="526"/>
              </a:xfrm>
              <a:prstGeom prst="ellipse">
                <a:avLst/>
              </a:prstGeom>
              <a:solidFill>
                <a:srgbClr val="A0805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680" name="Freeform 345"/>
              <p:cNvSpPr>
                <a:spLocks/>
              </p:cNvSpPr>
              <p:nvPr/>
            </p:nvSpPr>
            <p:spPr bwMode="auto">
              <a:xfrm>
                <a:off x="3228" y="946"/>
                <a:ext cx="572" cy="379"/>
              </a:xfrm>
              <a:custGeom>
                <a:avLst/>
                <a:gdLst>
                  <a:gd name="T0" fmla="*/ 249 w 453"/>
                  <a:gd name="T1" fmla="*/ 192 h 300"/>
                  <a:gd name="T2" fmla="*/ 24 w 453"/>
                  <a:gd name="T3" fmla="*/ 0 h 300"/>
                  <a:gd name="T4" fmla="*/ 0 w 453"/>
                  <a:gd name="T5" fmla="*/ 92 h 300"/>
                  <a:gd name="T6" fmla="*/ 227 w 453"/>
                  <a:gd name="T7" fmla="*/ 300 h 300"/>
                  <a:gd name="T8" fmla="*/ 453 w 453"/>
                  <a:gd name="T9" fmla="*/ 92 h 300"/>
                  <a:gd name="T10" fmla="*/ 452 w 453"/>
                  <a:gd name="T11" fmla="*/ 76 h 300"/>
                  <a:gd name="T12" fmla="*/ 249 w 453"/>
                  <a:gd name="T13" fmla="*/ 192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53" h="300">
                    <a:moveTo>
                      <a:pt x="249" y="192"/>
                    </a:moveTo>
                    <a:cubicBezTo>
                      <a:pt x="130" y="192"/>
                      <a:pt x="33" y="108"/>
                      <a:pt x="24" y="0"/>
                    </a:cubicBezTo>
                    <a:cubicBezTo>
                      <a:pt x="9" y="28"/>
                      <a:pt x="0" y="59"/>
                      <a:pt x="0" y="92"/>
                    </a:cubicBezTo>
                    <a:cubicBezTo>
                      <a:pt x="0" y="207"/>
                      <a:pt x="102" y="300"/>
                      <a:pt x="227" y="300"/>
                    </a:cubicBezTo>
                    <a:cubicBezTo>
                      <a:pt x="352" y="300"/>
                      <a:pt x="453" y="207"/>
                      <a:pt x="453" y="92"/>
                    </a:cubicBezTo>
                    <a:cubicBezTo>
                      <a:pt x="453" y="87"/>
                      <a:pt x="453" y="81"/>
                      <a:pt x="452" y="76"/>
                    </a:cubicBezTo>
                    <a:cubicBezTo>
                      <a:pt x="416" y="145"/>
                      <a:pt x="338" y="192"/>
                      <a:pt x="249" y="192"/>
                    </a:cubicBezTo>
                    <a:close/>
                  </a:path>
                </a:pathLst>
              </a:custGeom>
              <a:solidFill>
                <a:srgbClr val="9070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681" name="Freeform 346"/>
              <p:cNvSpPr>
                <a:spLocks/>
              </p:cNvSpPr>
              <p:nvPr/>
            </p:nvSpPr>
            <p:spPr bwMode="auto">
              <a:xfrm>
                <a:off x="1411" y="421"/>
                <a:ext cx="275" cy="234"/>
              </a:xfrm>
              <a:custGeom>
                <a:avLst/>
                <a:gdLst>
                  <a:gd name="T0" fmla="*/ 0 w 218"/>
                  <a:gd name="T1" fmla="*/ 5 h 185"/>
                  <a:gd name="T2" fmla="*/ 216 w 218"/>
                  <a:gd name="T3" fmla="*/ 185 h 185"/>
                  <a:gd name="T4" fmla="*/ 213 w 218"/>
                  <a:gd name="T5" fmla="*/ 174 h 185"/>
                  <a:gd name="T6" fmla="*/ 4 w 218"/>
                  <a:gd name="T7" fmla="*/ 0 h 185"/>
                  <a:gd name="T8" fmla="*/ 0 w 218"/>
                  <a:gd name="T9" fmla="*/ 5 h 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8" h="185">
                    <a:moveTo>
                      <a:pt x="0" y="5"/>
                    </a:moveTo>
                    <a:cubicBezTo>
                      <a:pt x="216" y="185"/>
                      <a:pt x="216" y="185"/>
                      <a:pt x="216" y="185"/>
                    </a:cubicBezTo>
                    <a:cubicBezTo>
                      <a:pt x="218" y="182"/>
                      <a:pt x="216" y="178"/>
                      <a:pt x="213" y="174"/>
                    </a:cubicBezTo>
                    <a:cubicBezTo>
                      <a:pt x="4" y="0"/>
                      <a:pt x="4" y="0"/>
                      <a:pt x="4" y="0"/>
                    </a:cubicBezTo>
                    <a:lnTo>
                      <a:pt x="0" y="5"/>
                    </a:lnTo>
                    <a:close/>
                  </a:path>
                </a:pathLst>
              </a:custGeom>
              <a:solidFill>
                <a:srgbClr val="F9A81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682" name="Freeform 347"/>
              <p:cNvSpPr>
                <a:spLocks/>
              </p:cNvSpPr>
              <p:nvPr/>
            </p:nvSpPr>
            <p:spPr bwMode="auto">
              <a:xfrm>
                <a:off x="1416" y="406"/>
                <a:ext cx="283" cy="240"/>
              </a:xfrm>
              <a:custGeom>
                <a:avLst/>
                <a:gdLst>
                  <a:gd name="T0" fmla="*/ 10 w 224"/>
                  <a:gd name="T1" fmla="*/ 0 h 190"/>
                  <a:gd name="T2" fmla="*/ 0 w 224"/>
                  <a:gd name="T3" fmla="*/ 12 h 190"/>
                  <a:gd name="T4" fmla="*/ 209 w 224"/>
                  <a:gd name="T5" fmla="*/ 186 h 190"/>
                  <a:gd name="T6" fmla="*/ 209 w 224"/>
                  <a:gd name="T7" fmla="*/ 186 h 190"/>
                  <a:gd name="T8" fmla="*/ 209 w 224"/>
                  <a:gd name="T9" fmla="*/ 186 h 190"/>
                  <a:gd name="T10" fmla="*/ 222 w 224"/>
                  <a:gd name="T11" fmla="*/ 187 h 190"/>
                  <a:gd name="T12" fmla="*/ 219 w 224"/>
                  <a:gd name="T13" fmla="*/ 174 h 190"/>
                  <a:gd name="T14" fmla="*/ 219 w 224"/>
                  <a:gd name="T15" fmla="*/ 175 h 190"/>
                  <a:gd name="T16" fmla="*/ 219 w 224"/>
                  <a:gd name="T17" fmla="*/ 174 h 190"/>
                  <a:gd name="T18" fmla="*/ 219 w 224"/>
                  <a:gd name="T19" fmla="*/ 174 h 190"/>
                  <a:gd name="T20" fmla="*/ 10 w 224"/>
                  <a:gd name="T21" fmla="*/ 0 h 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24" h="190">
                    <a:moveTo>
                      <a:pt x="10" y="0"/>
                    </a:moveTo>
                    <a:cubicBezTo>
                      <a:pt x="0" y="12"/>
                      <a:pt x="0" y="12"/>
                      <a:pt x="0" y="12"/>
                    </a:cubicBezTo>
                    <a:cubicBezTo>
                      <a:pt x="209" y="186"/>
                      <a:pt x="209" y="186"/>
                      <a:pt x="209" y="186"/>
                    </a:cubicBezTo>
                    <a:cubicBezTo>
                      <a:pt x="209" y="186"/>
                      <a:pt x="209" y="186"/>
                      <a:pt x="209" y="186"/>
                    </a:cubicBezTo>
                    <a:cubicBezTo>
                      <a:pt x="209" y="186"/>
                      <a:pt x="209" y="186"/>
                      <a:pt x="209" y="186"/>
                    </a:cubicBezTo>
                    <a:cubicBezTo>
                      <a:pt x="213" y="189"/>
                      <a:pt x="219" y="190"/>
                      <a:pt x="222" y="187"/>
                    </a:cubicBezTo>
                    <a:cubicBezTo>
                      <a:pt x="224" y="184"/>
                      <a:pt x="223" y="179"/>
                      <a:pt x="219" y="174"/>
                    </a:cubicBezTo>
                    <a:cubicBezTo>
                      <a:pt x="219" y="175"/>
                      <a:pt x="219" y="175"/>
                      <a:pt x="219" y="175"/>
                    </a:cubicBezTo>
                    <a:cubicBezTo>
                      <a:pt x="219" y="174"/>
                      <a:pt x="219" y="174"/>
                      <a:pt x="219" y="174"/>
                    </a:cubicBezTo>
                    <a:cubicBezTo>
                      <a:pt x="219" y="174"/>
                      <a:pt x="219" y="174"/>
                      <a:pt x="219" y="174"/>
                    </a:cubicBezTo>
                    <a:lnTo>
                      <a:pt x="10" y="0"/>
                    </a:lnTo>
                    <a:close/>
                  </a:path>
                </a:pathLst>
              </a:custGeom>
              <a:solidFill>
                <a:srgbClr val="F5E6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683" name="Freeform 348"/>
              <p:cNvSpPr>
                <a:spLocks/>
              </p:cNvSpPr>
              <p:nvPr/>
            </p:nvSpPr>
            <p:spPr bwMode="auto">
              <a:xfrm>
                <a:off x="1429" y="399"/>
                <a:ext cx="279" cy="232"/>
              </a:xfrm>
              <a:custGeom>
                <a:avLst/>
                <a:gdLst>
                  <a:gd name="T0" fmla="*/ 209 w 221"/>
                  <a:gd name="T1" fmla="*/ 179 h 183"/>
                  <a:gd name="T2" fmla="*/ 221 w 221"/>
                  <a:gd name="T3" fmla="*/ 181 h 183"/>
                  <a:gd name="T4" fmla="*/ 4 w 221"/>
                  <a:gd name="T5" fmla="*/ 0 h 183"/>
                  <a:gd name="T6" fmla="*/ 0 w 221"/>
                  <a:gd name="T7" fmla="*/ 5 h 183"/>
                  <a:gd name="T8" fmla="*/ 209 w 221"/>
                  <a:gd name="T9" fmla="*/ 179 h 1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1" h="183">
                    <a:moveTo>
                      <a:pt x="209" y="179"/>
                    </a:moveTo>
                    <a:cubicBezTo>
                      <a:pt x="213" y="182"/>
                      <a:pt x="218" y="183"/>
                      <a:pt x="221" y="181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0" y="5"/>
                      <a:pt x="0" y="5"/>
                      <a:pt x="0" y="5"/>
                    </a:cubicBezTo>
                    <a:lnTo>
                      <a:pt x="209" y="179"/>
                    </a:lnTo>
                    <a:close/>
                  </a:path>
                </a:pathLst>
              </a:custGeom>
              <a:solidFill>
                <a:srgbClr val="F9A81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684" name="Freeform 349"/>
              <p:cNvSpPr>
                <a:spLocks/>
              </p:cNvSpPr>
              <p:nvPr/>
            </p:nvSpPr>
            <p:spPr bwMode="auto">
              <a:xfrm>
                <a:off x="1680" y="626"/>
                <a:ext cx="42" cy="38"/>
              </a:xfrm>
              <a:custGeom>
                <a:avLst/>
                <a:gdLst>
                  <a:gd name="T0" fmla="*/ 22 w 33"/>
                  <a:gd name="T1" fmla="*/ 2 h 30"/>
                  <a:gd name="T2" fmla="*/ 10 w 33"/>
                  <a:gd name="T3" fmla="*/ 0 h 30"/>
                  <a:gd name="T4" fmla="*/ 10 w 33"/>
                  <a:gd name="T5" fmla="*/ 0 h 30"/>
                  <a:gd name="T6" fmla="*/ 10 w 33"/>
                  <a:gd name="T7" fmla="*/ 1 h 30"/>
                  <a:gd name="T8" fmla="*/ 10 w 33"/>
                  <a:gd name="T9" fmla="*/ 0 h 30"/>
                  <a:gd name="T10" fmla="*/ 13 w 33"/>
                  <a:gd name="T11" fmla="*/ 13 h 30"/>
                  <a:gd name="T12" fmla="*/ 0 w 33"/>
                  <a:gd name="T13" fmla="*/ 12 h 30"/>
                  <a:gd name="T14" fmla="*/ 0 w 33"/>
                  <a:gd name="T15" fmla="*/ 12 h 30"/>
                  <a:gd name="T16" fmla="*/ 0 w 33"/>
                  <a:gd name="T17" fmla="*/ 12 h 30"/>
                  <a:gd name="T18" fmla="*/ 3 w 33"/>
                  <a:gd name="T19" fmla="*/ 24 h 30"/>
                  <a:gd name="T20" fmla="*/ 33 w 33"/>
                  <a:gd name="T21" fmla="*/ 30 h 30"/>
                  <a:gd name="T22" fmla="*/ 22 w 33"/>
                  <a:gd name="T23" fmla="*/ 2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3" h="30">
                    <a:moveTo>
                      <a:pt x="22" y="2"/>
                    </a:moveTo>
                    <a:cubicBezTo>
                      <a:pt x="19" y="4"/>
                      <a:pt x="14" y="3"/>
                      <a:pt x="10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14" y="5"/>
                      <a:pt x="15" y="10"/>
                      <a:pt x="13" y="13"/>
                    </a:cubicBezTo>
                    <a:cubicBezTo>
                      <a:pt x="10" y="16"/>
                      <a:pt x="4" y="15"/>
                      <a:pt x="0" y="12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3" y="16"/>
                      <a:pt x="5" y="20"/>
                      <a:pt x="3" y="24"/>
                    </a:cubicBezTo>
                    <a:cubicBezTo>
                      <a:pt x="33" y="30"/>
                      <a:pt x="33" y="30"/>
                      <a:pt x="33" y="30"/>
                    </a:cubicBezTo>
                    <a:lnTo>
                      <a:pt x="22" y="2"/>
                    </a:lnTo>
                    <a:close/>
                  </a:path>
                </a:pathLst>
              </a:custGeom>
              <a:solidFill>
                <a:srgbClr val="F0B16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685" name="Freeform 350"/>
              <p:cNvSpPr>
                <a:spLocks/>
              </p:cNvSpPr>
              <p:nvPr/>
            </p:nvSpPr>
            <p:spPr bwMode="auto">
              <a:xfrm>
                <a:off x="1703" y="646"/>
                <a:ext cx="19" cy="18"/>
              </a:xfrm>
              <a:custGeom>
                <a:avLst/>
                <a:gdLst>
                  <a:gd name="T0" fmla="*/ 0 w 15"/>
                  <a:gd name="T1" fmla="*/ 11 h 14"/>
                  <a:gd name="T2" fmla="*/ 15 w 15"/>
                  <a:gd name="T3" fmla="*/ 14 h 14"/>
                  <a:gd name="T4" fmla="*/ 9 w 15"/>
                  <a:gd name="T5" fmla="*/ 0 h 14"/>
                  <a:gd name="T6" fmla="*/ 4 w 15"/>
                  <a:gd name="T7" fmla="*/ 5 h 14"/>
                  <a:gd name="T8" fmla="*/ 0 w 15"/>
                  <a:gd name="T9" fmla="*/ 11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4">
                    <a:moveTo>
                      <a:pt x="0" y="11"/>
                    </a:moveTo>
                    <a:cubicBezTo>
                      <a:pt x="15" y="14"/>
                      <a:pt x="15" y="14"/>
                      <a:pt x="15" y="14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7" y="2"/>
                      <a:pt x="5" y="3"/>
                      <a:pt x="4" y="5"/>
                    </a:cubicBezTo>
                    <a:cubicBezTo>
                      <a:pt x="2" y="7"/>
                      <a:pt x="1" y="9"/>
                      <a:pt x="0" y="11"/>
                    </a:cubicBezTo>
                    <a:close/>
                  </a:path>
                </a:pathLst>
              </a:custGeom>
              <a:solidFill>
                <a:srgbClr val="10375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686" name="Freeform 351"/>
              <p:cNvSpPr>
                <a:spLocks/>
              </p:cNvSpPr>
              <p:nvPr/>
            </p:nvSpPr>
            <p:spPr bwMode="auto">
              <a:xfrm>
                <a:off x="1398" y="410"/>
                <a:ext cx="18" cy="16"/>
              </a:xfrm>
              <a:custGeom>
                <a:avLst/>
                <a:gdLst>
                  <a:gd name="T0" fmla="*/ 13 w 18"/>
                  <a:gd name="T1" fmla="*/ 16 h 16"/>
                  <a:gd name="T2" fmla="*/ 18 w 18"/>
                  <a:gd name="T3" fmla="*/ 11 h 16"/>
                  <a:gd name="T4" fmla="*/ 5 w 18"/>
                  <a:gd name="T5" fmla="*/ 0 h 16"/>
                  <a:gd name="T6" fmla="*/ 0 w 18"/>
                  <a:gd name="T7" fmla="*/ 6 h 16"/>
                  <a:gd name="T8" fmla="*/ 13 w 18"/>
                  <a:gd name="T9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6">
                    <a:moveTo>
                      <a:pt x="13" y="16"/>
                    </a:moveTo>
                    <a:lnTo>
                      <a:pt x="18" y="11"/>
                    </a:lnTo>
                    <a:lnTo>
                      <a:pt x="5" y="0"/>
                    </a:lnTo>
                    <a:lnTo>
                      <a:pt x="0" y="6"/>
                    </a:lnTo>
                    <a:lnTo>
                      <a:pt x="13" y="16"/>
                    </a:lnTo>
                    <a:close/>
                  </a:path>
                </a:pathLst>
              </a:custGeom>
              <a:solidFill>
                <a:srgbClr val="C6222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687" name="Freeform 352"/>
              <p:cNvSpPr>
                <a:spLocks/>
              </p:cNvSpPr>
              <p:nvPr/>
            </p:nvSpPr>
            <p:spPr bwMode="auto">
              <a:xfrm>
                <a:off x="1403" y="396"/>
                <a:ext cx="26" cy="25"/>
              </a:xfrm>
              <a:custGeom>
                <a:avLst/>
                <a:gdLst>
                  <a:gd name="T0" fmla="*/ 13 w 26"/>
                  <a:gd name="T1" fmla="*/ 25 h 25"/>
                  <a:gd name="T2" fmla="*/ 26 w 26"/>
                  <a:gd name="T3" fmla="*/ 10 h 25"/>
                  <a:gd name="T4" fmla="*/ 13 w 26"/>
                  <a:gd name="T5" fmla="*/ 0 h 25"/>
                  <a:gd name="T6" fmla="*/ 0 w 26"/>
                  <a:gd name="T7" fmla="*/ 14 h 25"/>
                  <a:gd name="T8" fmla="*/ 13 w 26"/>
                  <a:gd name="T9" fmla="*/ 25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25">
                    <a:moveTo>
                      <a:pt x="13" y="25"/>
                    </a:moveTo>
                    <a:lnTo>
                      <a:pt x="26" y="10"/>
                    </a:lnTo>
                    <a:lnTo>
                      <a:pt x="13" y="0"/>
                    </a:lnTo>
                    <a:lnTo>
                      <a:pt x="0" y="14"/>
                    </a:lnTo>
                    <a:lnTo>
                      <a:pt x="13" y="25"/>
                    </a:lnTo>
                    <a:close/>
                  </a:path>
                </a:pathLst>
              </a:custGeom>
              <a:solidFill>
                <a:srgbClr val="F85A6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688" name="Freeform 353"/>
              <p:cNvSpPr>
                <a:spLocks/>
              </p:cNvSpPr>
              <p:nvPr/>
            </p:nvSpPr>
            <p:spPr bwMode="auto">
              <a:xfrm>
                <a:off x="1416" y="389"/>
                <a:ext cx="18" cy="17"/>
              </a:xfrm>
              <a:custGeom>
                <a:avLst/>
                <a:gdLst>
                  <a:gd name="T0" fmla="*/ 13 w 18"/>
                  <a:gd name="T1" fmla="*/ 17 h 17"/>
                  <a:gd name="T2" fmla="*/ 18 w 18"/>
                  <a:gd name="T3" fmla="*/ 10 h 17"/>
                  <a:gd name="T4" fmla="*/ 5 w 18"/>
                  <a:gd name="T5" fmla="*/ 0 h 17"/>
                  <a:gd name="T6" fmla="*/ 0 w 18"/>
                  <a:gd name="T7" fmla="*/ 7 h 17"/>
                  <a:gd name="T8" fmla="*/ 13 w 18"/>
                  <a:gd name="T9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7">
                    <a:moveTo>
                      <a:pt x="13" y="17"/>
                    </a:moveTo>
                    <a:lnTo>
                      <a:pt x="18" y="10"/>
                    </a:lnTo>
                    <a:lnTo>
                      <a:pt x="5" y="0"/>
                    </a:lnTo>
                    <a:lnTo>
                      <a:pt x="0" y="7"/>
                    </a:lnTo>
                    <a:lnTo>
                      <a:pt x="13" y="17"/>
                    </a:lnTo>
                    <a:close/>
                  </a:path>
                </a:pathLst>
              </a:custGeom>
              <a:solidFill>
                <a:srgbClr val="C6222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689" name="Freeform 354"/>
              <p:cNvSpPr>
                <a:spLocks noEditPoints="1"/>
              </p:cNvSpPr>
              <p:nvPr/>
            </p:nvSpPr>
            <p:spPr bwMode="auto">
              <a:xfrm>
                <a:off x="1722" y="740"/>
                <a:ext cx="430" cy="49"/>
              </a:xfrm>
              <a:custGeom>
                <a:avLst/>
                <a:gdLst>
                  <a:gd name="T0" fmla="*/ 0 w 340"/>
                  <a:gd name="T1" fmla="*/ 0 h 39"/>
                  <a:gd name="T2" fmla="*/ 0 w 340"/>
                  <a:gd name="T3" fmla="*/ 39 h 39"/>
                  <a:gd name="T4" fmla="*/ 340 w 340"/>
                  <a:gd name="T5" fmla="*/ 39 h 39"/>
                  <a:gd name="T6" fmla="*/ 340 w 340"/>
                  <a:gd name="T7" fmla="*/ 0 h 39"/>
                  <a:gd name="T8" fmla="*/ 0 w 340"/>
                  <a:gd name="T9" fmla="*/ 0 h 39"/>
                  <a:gd name="T10" fmla="*/ 9 w 340"/>
                  <a:gd name="T11" fmla="*/ 26 h 39"/>
                  <a:gd name="T12" fmla="*/ 5 w 340"/>
                  <a:gd name="T13" fmla="*/ 22 h 39"/>
                  <a:gd name="T14" fmla="*/ 9 w 340"/>
                  <a:gd name="T15" fmla="*/ 18 h 39"/>
                  <a:gd name="T16" fmla="*/ 13 w 340"/>
                  <a:gd name="T17" fmla="*/ 22 h 39"/>
                  <a:gd name="T18" fmla="*/ 9 w 340"/>
                  <a:gd name="T19" fmla="*/ 26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40" h="39">
                    <a:moveTo>
                      <a:pt x="0" y="0"/>
                    </a:moveTo>
                    <a:cubicBezTo>
                      <a:pt x="0" y="39"/>
                      <a:pt x="0" y="39"/>
                      <a:pt x="0" y="39"/>
                    </a:cubicBezTo>
                    <a:cubicBezTo>
                      <a:pt x="340" y="39"/>
                      <a:pt x="340" y="39"/>
                      <a:pt x="340" y="39"/>
                    </a:cubicBezTo>
                    <a:cubicBezTo>
                      <a:pt x="340" y="0"/>
                      <a:pt x="340" y="0"/>
                      <a:pt x="340" y="0"/>
                    </a:cubicBezTo>
                    <a:lnTo>
                      <a:pt x="0" y="0"/>
                    </a:lnTo>
                    <a:close/>
                    <a:moveTo>
                      <a:pt x="9" y="26"/>
                    </a:moveTo>
                    <a:cubicBezTo>
                      <a:pt x="7" y="26"/>
                      <a:pt x="5" y="24"/>
                      <a:pt x="5" y="22"/>
                    </a:cubicBezTo>
                    <a:cubicBezTo>
                      <a:pt x="5" y="20"/>
                      <a:pt x="7" y="18"/>
                      <a:pt x="9" y="18"/>
                    </a:cubicBezTo>
                    <a:cubicBezTo>
                      <a:pt x="11" y="18"/>
                      <a:pt x="13" y="20"/>
                      <a:pt x="13" y="22"/>
                    </a:cubicBezTo>
                    <a:cubicBezTo>
                      <a:pt x="13" y="24"/>
                      <a:pt x="11" y="26"/>
                      <a:pt x="9" y="26"/>
                    </a:cubicBezTo>
                    <a:close/>
                  </a:path>
                </a:pathLst>
              </a:custGeom>
              <a:solidFill>
                <a:srgbClr val="F5E6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690" name="Rectangle 355"/>
              <p:cNvSpPr>
                <a:spLocks noChangeArrowheads="1"/>
              </p:cNvSpPr>
              <p:nvPr/>
            </p:nvSpPr>
            <p:spPr bwMode="auto">
              <a:xfrm>
                <a:off x="1722" y="740"/>
                <a:ext cx="430" cy="13"/>
              </a:xfrm>
              <a:prstGeom prst="rect">
                <a:avLst/>
              </a:prstGeom>
              <a:solidFill>
                <a:srgbClr val="FFD40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691" name="Rectangle 356"/>
              <p:cNvSpPr>
                <a:spLocks noChangeArrowheads="1"/>
              </p:cNvSpPr>
              <p:nvPr/>
            </p:nvSpPr>
            <p:spPr bwMode="auto">
              <a:xfrm>
                <a:off x="1722" y="781"/>
                <a:ext cx="430" cy="8"/>
              </a:xfrm>
              <a:prstGeom prst="rect">
                <a:avLst/>
              </a:prstGeom>
              <a:solidFill>
                <a:srgbClr val="FFD40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692" name="Rectangle 357"/>
              <p:cNvSpPr>
                <a:spLocks noChangeArrowheads="1"/>
              </p:cNvSpPr>
              <p:nvPr/>
            </p:nvSpPr>
            <p:spPr bwMode="auto">
              <a:xfrm>
                <a:off x="1728" y="740"/>
                <a:ext cx="1" cy="8"/>
              </a:xfrm>
              <a:prstGeom prst="rect">
                <a:avLst/>
              </a:prstGeom>
              <a:solidFill>
                <a:srgbClr val="353F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693" name="Rectangle 358"/>
              <p:cNvSpPr>
                <a:spLocks noChangeArrowheads="1"/>
              </p:cNvSpPr>
              <p:nvPr/>
            </p:nvSpPr>
            <p:spPr bwMode="auto">
              <a:xfrm>
                <a:off x="1742" y="740"/>
                <a:ext cx="1" cy="8"/>
              </a:xfrm>
              <a:prstGeom prst="rect">
                <a:avLst/>
              </a:prstGeom>
              <a:solidFill>
                <a:srgbClr val="353F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694" name="Rectangle 359"/>
              <p:cNvSpPr>
                <a:spLocks noChangeArrowheads="1"/>
              </p:cNvSpPr>
              <p:nvPr/>
            </p:nvSpPr>
            <p:spPr bwMode="auto">
              <a:xfrm>
                <a:off x="1756" y="740"/>
                <a:ext cx="1" cy="8"/>
              </a:xfrm>
              <a:prstGeom prst="rect">
                <a:avLst/>
              </a:prstGeom>
              <a:solidFill>
                <a:srgbClr val="353F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695" name="Rectangle 360"/>
              <p:cNvSpPr>
                <a:spLocks noChangeArrowheads="1"/>
              </p:cNvSpPr>
              <p:nvPr/>
            </p:nvSpPr>
            <p:spPr bwMode="auto">
              <a:xfrm>
                <a:off x="1770" y="740"/>
                <a:ext cx="1" cy="8"/>
              </a:xfrm>
              <a:prstGeom prst="rect">
                <a:avLst/>
              </a:prstGeom>
              <a:solidFill>
                <a:srgbClr val="353F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696" name="Rectangle 361"/>
              <p:cNvSpPr>
                <a:spLocks noChangeArrowheads="1"/>
              </p:cNvSpPr>
              <p:nvPr/>
            </p:nvSpPr>
            <p:spPr bwMode="auto">
              <a:xfrm>
                <a:off x="1784" y="740"/>
                <a:ext cx="1" cy="8"/>
              </a:xfrm>
              <a:prstGeom prst="rect">
                <a:avLst/>
              </a:prstGeom>
              <a:solidFill>
                <a:srgbClr val="353F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697" name="Rectangle 362"/>
              <p:cNvSpPr>
                <a:spLocks noChangeArrowheads="1"/>
              </p:cNvSpPr>
              <p:nvPr/>
            </p:nvSpPr>
            <p:spPr bwMode="auto">
              <a:xfrm>
                <a:off x="1798" y="740"/>
                <a:ext cx="1" cy="8"/>
              </a:xfrm>
              <a:prstGeom prst="rect">
                <a:avLst/>
              </a:prstGeom>
              <a:solidFill>
                <a:srgbClr val="353F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698" name="Rectangle 363"/>
              <p:cNvSpPr>
                <a:spLocks noChangeArrowheads="1"/>
              </p:cNvSpPr>
              <p:nvPr/>
            </p:nvSpPr>
            <p:spPr bwMode="auto">
              <a:xfrm>
                <a:off x="1812" y="740"/>
                <a:ext cx="1" cy="8"/>
              </a:xfrm>
              <a:prstGeom prst="rect">
                <a:avLst/>
              </a:prstGeom>
              <a:solidFill>
                <a:srgbClr val="353F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699" name="Rectangle 364"/>
              <p:cNvSpPr>
                <a:spLocks noChangeArrowheads="1"/>
              </p:cNvSpPr>
              <p:nvPr/>
            </p:nvSpPr>
            <p:spPr bwMode="auto">
              <a:xfrm>
                <a:off x="1826" y="740"/>
                <a:ext cx="1" cy="8"/>
              </a:xfrm>
              <a:prstGeom prst="rect">
                <a:avLst/>
              </a:prstGeom>
              <a:solidFill>
                <a:srgbClr val="353F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700" name="Rectangle 365"/>
              <p:cNvSpPr>
                <a:spLocks noChangeArrowheads="1"/>
              </p:cNvSpPr>
              <p:nvPr/>
            </p:nvSpPr>
            <p:spPr bwMode="auto">
              <a:xfrm>
                <a:off x="1839" y="740"/>
                <a:ext cx="2" cy="8"/>
              </a:xfrm>
              <a:prstGeom prst="rect">
                <a:avLst/>
              </a:prstGeom>
              <a:solidFill>
                <a:srgbClr val="353F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701" name="Rectangle 366"/>
              <p:cNvSpPr>
                <a:spLocks noChangeArrowheads="1"/>
              </p:cNvSpPr>
              <p:nvPr/>
            </p:nvSpPr>
            <p:spPr bwMode="auto">
              <a:xfrm>
                <a:off x="1853" y="740"/>
                <a:ext cx="1" cy="8"/>
              </a:xfrm>
              <a:prstGeom prst="rect">
                <a:avLst/>
              </a:prstGeom>
              <a:solidFill>
                <a:srgbClr val="353F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702" name="Rectangle 367"/>
              <p:cNvSpPr>
                <a:spLocks noChangeArrowheads="1"/>
              </p:cNvSpPr>
              <p:nvPr/>
            </p:nvSpPr>
            <p:spPr bwMode="auto">
              <a:xfrm>
                <a:off x="1867" y="740"/>
                <a:ext cx="1" cy="8"/>
              </a:xfrm>
              <a:prstGeom prst="rect">
                <a:avLst/>
              </a:prstGeom>
              <a:solidFill>
                <a:srgbClr val="353F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703" name="Rectangle 368"/>
              <p:cNvSpPr>
                <a:spLocks noChangeArrowheads="1"/>
              </p:cNvSpPr>
              <p:nvPr/>
            </p:nvSpPr>
            <p:spPr bwMode="auto">
              <a:xfrm>
                <a:off x="1881" y="740"/>
                <a:ext cx="1" cy="8"/>
              </a:xfrm>
              <a:prstGeom prst="rect">
                <a:avLst/>
              </a:prstGeom>
              <a:solidFill>
                <a:srgbClr val="353F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704" name="Rectangle 369"/>
              <p:cNvSpPr>
                <a:spLocks noChangeArrowheads="1"/>
              </p:cNvSpPr>
              <p:nvPr/>
            </p:nvSpPr>
            <p:spPr bwMode="auto">
              <a:xfrm>
                <a:off x="1895" y="740"/>
                <a:ext cx="1" cy="8"/>
              </a:xfrm>
              <a:prstGeom prst="rect">
                <a:avLst/>
              </a:prstGeom>
              <a:solidFill>
                <a:srgbClr val="353F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705" name="Rectangle 370"/>
              <p:cNvSpPr>
                <a:spLocks noChangeArrowheads="1"/>
              </p:cNvSpPr>
              <p:nvPr/>
            </p:nvSpPr>
            <p:spPr bwMode="auto">
              <a:xfrm>
                <a:off x="1909" y="740"/>
                <a:ext cx="1" cy="8"/>
              </a:xfrm>
              <a:prstGeom prst="rect">
                <a:avLst/>
              </a:prstGeom>
              <a:solidFill>
                <a:srgbClr val="353F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706" name="Rectangle 371"/>
              <p:cNvSpPr>
                <a:spLocks noChangeArrowheads="1"/>
              </p:cNvSpPr>
              <p:nvPr/>
            </p:nvSpPr>
            <p:spPr bwMode="auto">
              <a:xfrm>
                <a:off x="1923" y="740"/>
                <a:ext cx="1" cy="8"/>
              </a:xfrm>
              <a:prstGeom prst="rect">
                <a:avLst/>
              </a:prstGeom>
              <a:solidFill>
                <a:srgbClr val="353F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707" name="Rectangle 372"/>
              <p:cNvSpPr>
                <a:spLocks noChangeArrowheads="1"/>
              </p:cNvSpPr>
              <p:nvPr/>
            </p:nvSpPr>
            <p:spPr bwMode="auto">
              <a:xfrm>
                <a:off x="1936" y="740"/>
                <a:ext cx="1" cy="8"/>
              </a:xfrm>
              <a:prstGeom prst="rect">
                <a:avLst/>
              </a:prstGeom>
              <a:solidFill>
                <a:srgbClr val="353F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708" name="Rectangle 373"/>
              <p:cNvSpPr>
                <a:spLocks noChangeArrowheads="1"/>
              </p:cNvSpPr>
              <p:nvPr/>
            </p:nvSpPr>
            <p:spPr bwMode="auto">
              <a:xfrm>
                <a:off x="1949" y="740"/>
                <a:ext cx="2" cy="8"/>
              </a:xfrm>
              <a:prstGeom prst="rect">
                <a:avLst/>
              </a:prstGeom>
              <a:solidFill>
                <a:srgbClr val="353F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709" name="Rectangle 374"/>
              <p:cNvSpPr>
                <a:spLocks noChangeArrowheads="1"/>
              </p:cNvSpPr>
              <p:nvPr/>
            </p:nvSpPr>
            <p:spPr bwMode="auto">
              <a:xfrm>
                <a:off x="1963" y="740"/>
                <a:ext cx="2" cy="8"/>
              </a:xfrm>
              <a:prstGeom prst="rect">
                <a:avLst/>
              </a:prstGeom>
              <a:solidFill>
                <a:srgbClr val="353F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710" name="Rectangle 375"/>
              <p:cNvSpPr>
                <a:spLocks noChangeArrowheads="1"/>
              </p:cNvSpPr>
              <p:nvPr/>
            </p:nvSpPr>
            <p:spPr bwMode="auto">
              <a:xfrm>
                <a:off x="1977" y="740"/>
                <a:ext cx="2" cy="8"/>
              </a:xfrm>
              <a:prstGeom prst="rect">
                <a:avLst/>
              </a:prstGeom>
              <a:solidFill>
                <a:srgbClr val="353F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711" name="Rectangle 376"/>
              <p:cNvSpPr>
                <a:spLocks noChangeArrowheads="1"/>
              </p:cNvSpPr>
              <p:nvPr/>
            </p:nvSpPr>
            <p:spPr bwMode="auto">
              <a:xfrm>
                <a:off x="1991" y="740"/>
                <a:ext cx="1" cy="8"/>
              </a:xfrm>
              <a:prstGeom prst="rect">
                <a:avLst/>
              </a:prstGeom>
              <a:solidFill>
                <a:srgbClr val="353F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712" name="Rectangle 377"/>
              <p:cNvSpPr>
                <a:spLocks noChangeArrowheads="1"/>
              </p:cNvSpPr>
              <p:nvPr/>
            </p:nvSpPr>
            <p:spPr bwMode="auto">
              <a:xfrm>
                <a:off x="2005" y="740"/>
                <a:ext cx="1" cy="8"/>
              </a:xfrm>
              <a:prstGeom prst="rect">
                <a:avLst/>
              </a:prstGeom>
              <a:solidFill>
                <a:srgbClr val="353F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713" name="Rectangle 378"/>
              <p:cNvSpPr>
                <a:spLocks noChangeArrowheads="1"/>
              </p:cNvSpPr>
              <p:nvPr/>
            </p:nvSpPr>
            <p:spPr bwMode="auto">
              <a:xfrm>
                <a:off x="2019" y="740"/>
                <a:ext cx="1" cy="8"/>
              </a:xfrm>
              <a:prstGeom prst="rect">
                <a:avLst/>
              </a:prstGeom>
              <a:solidFill>
                <a:srgbClr val="353F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714" name="Rectangle 379"/>
              <p:cNvSpPr>
                <a:spLocks noChangeArrowheads="1"/>
              </p:cNvSpPr>
              <p:nvPr/>
            </p:nvSpPr>
            <p:spPr bwMode="auto">
              <a:xfrm>
                <a:off x="2033" y="740"/>
                <a:ext cx="1" cy="8"/>
              </a:xfrm>
              <a:prstGeom prst="rect">
                <a:avLst/>
              </a:prstGeom>
              <a:solidFill>
                <a:srgbClr val="353F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715" name="Rectangle 380"/>
              <p:cNvSpPr>
                <a:spLocks noChangeArrowheads="1"/>
              </p:cNvSpPr>
              <p:nvPr/>
            </p:nvSpPr>
            <p:spPr bwMode="auto">
              <a:xfrm>
                <a:off x="2047" y="740"/>
                <a:ext cx="1" cy="8"/>
              </a:xfrm>
              <a:prstGeom prst="rect">
                <a:avLst/>
              </a:prstGeom>
              <a:solidFill>
                <a:srgbClr val="353F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716" name="Rectangle 381"/>
              <p:cNvSpPr>
                <a:spLocks noChangeArrowheads="1"/>
              </p:cNvSpPr>
              <p:nvPr/>
            </p:nvSpPr>
            <p:spPr bwMode="auto">
              <a:xfrm>
                <a:off x="2061" y="740"/>
                <a:ext cx="1" cy="8"/>
              </a:xfrm>
              <a:prstGeom prst="rect">
                <a:avLst/>
              </a:prstGeom>
              <a:solidFill>
                <a:srgbClr val="353F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717" name="Rectangle 382"/>
              <p:cNvSpPr>
                <a:spLocks noChangeArrowheads="1"/>
              </p:cNvSpPr>
              <p:nvPr/>
            </p:nvSpPr>
            <p:spPr bwMode="auto">
              <a:xfrm>
                <a:off x="2075" y="740"/>
                <a:ext cx="1" cy="8"/>
              </a:xfrm>
              <a:prstGeom prst="rect">
                <a:avLst/>
              </a:prstGeom>
              <a:solidFill>
                <a:srgbClr val="353F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718" name="Rectangle 383"/>
              <p:cNvSpPr>
                <a:spLocks noChangeArrowheads="1"/>
              </p:cNvSpPr>
              <p:nvPr/>
            </p:nvSpPr>
            <p:spPr bwMode="auto">
              <a:xfrm>
                <a:off x="2089" y="740"/>
                <a:ext cx="1" cy="8"/>
              </a:xfrm>
              <a:prstGeom prst="rect">
                <a:avLst/>
              </a:prstGeom>
              <a:solidFill>
                <a:srgbClr val="353F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719" name="Rectangle 384"/>
              <p:cNvSpPr>
                <a:spLocks noChangeArrowheads="1"/>
              </p:cNvSpPr>
              <p:nvPr/>
            </p:nvSpPr>
            <p:spPr bwMode="auto">
              <a:xfrm>
                <a:off x="2102" y="740"/>
                <a:ext cx="2" cy="8"/>
              </a:xfrm>
              <a:prstGeom prst="rect">
                <a:avLst/>
              </a:prstGeom>
              <a:solidFill>
                <a:srgbClr val="353F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720" name="Rectangle 385"/>
              <p:cNvSpPr>
                <a:spLocks noChangeArrowheads="1"/>
              </p:cNvSpPr>
              <p:nvPr/>
            </p:nvSpPr>
            <p:spPr bwMode="auto">
              <a:xfrm>
                <a:off x="2116" y="740"/>
                <a:ext cx="2" cy="8"/>
              </a:xfrm>
              <a:prstGeom prst="rect">
                <a:avLst/>
              </a:prstGeom>
              <a:solidFill>
                <a:srgbClr val="353F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721" name="Rectangle 386"/>
              <p:cNvSpPr>
                <a:spLocks noChangeArrowheads="1"/>
              </p:cNvSpPr>
              <p:nvPr/>
            </p:nvSpPr>
            <p:spPr bwMode="auto">
              <a:xfrm>
                <a:off x="2130" y="740"/>
                <a:ext cx="1" cy="8"/>
              </a:xfrm>
              <a:prstGeom prst="rect">
                <a:avLst/>
              </a:prstGeom>
              <a:solidFill>
                <a:srgbClr val="353F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722" name="Rectangle 387"/>
              <p:cNvSpPr>
                <a:spLocks noChangeArrowheads="1"/>
              </p:cNvSpPr>
              <p:nvPr/>
            </p:nvSpPr>
            <p:spPr bwMode="auto">
              <a:xfrm>
                <a:off x="2144" y="740"/>
                <a:ext cx="1" cy="8"/>
              </a:xfrm>
              <a:prstGeom prst="rect">
                <a:avLst/>
              </a:prstGeom>
              <a:solidFill>
                <a:srgbClr val="353F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723" name="Rectangle 388"/>
              <p:cNvSpPr>
                <a:spLocks noChangeArrowheads="1"/>
              </p:cNvSpPr>
              <p:nvPr/>
            </p:nvSpPr>
            <p:spPr bwMode="auto">
              <a:xfrm>
                <a:off x="1736" y="740"/>
                <a:ext cx="1" cy="5"/>
              </a:xfrm>
              <a:prstGeom prst="rect">
                <a:avLst/>
              </a:prstGeom>
              <a:solidFill>
                <a:srgbClr val="353F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724" name="Rectangle 389"/>
              <p:cNvSpPr>
                <a:spLocks noChangeArrowheads="1"/>
              </p:cNvSpPr>
              <p:nvPr/>
            </p:nvSpPr>
            <p:spPr bwMode="auto">
              <a:xfrm>
                <a:off x="1750" y="740"/>
                <a:ext cx="1" cy="5"/>
              </a:xfrm>
              <a:prstGeom prst="rect">
                <a:avLst/>
              </a:prstGeom>
              <a:solidFill>
                <a:srgbClr val="353F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725" name="Rectangle 390"/>
              <p:cNvSpPr>
                <a:spLocks noChangeArrowheads="1"/>
              </p:cNvSpPr>
              <p:nvPr/>
            </p:nvSpPr>
            <p:spPr bwMode="auto">
              <a:xfrm>
                <a:off x="1764" y="740"/>
                <a:ext cx="1" cy="3"/>
              </a:xfrm>
              <a:prstGeom prst="rect">
                <a:avLst/>
              </a:prstGeom>
              <a:solidFill>
                <a:srgbClr val="353F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726" name="Rectangle 391"/>
              <p:cNvSpPr>
                <a:spLocks noChangeArrowheads="1"/>
              </p:cNvSpPr>
              <p:nvPr/>
            </p:nvSpPr>
            <p:spPr bwMode="auto">
              <a:xfrm>
                <a:off x="1778" y="740"/>
                <a:ext cx="1" cy="5"/>
              </a:xfrm>
              <a:prstGeom prst="rect">
                <a:avLst/>
              </a:prstGeom>
              <a:solidFill>
                <a:srgbClr val="353F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727" name="Rectangle 392"/>
              <p:cNvSpPr>
                <a:spLocks noChangeArrowheads="1"/>
              </p:cNvSpPr>
              <p:nvPr/>
            </p:nvSpPr>
            <p:spPr bwMode="auto">
              <a:xfrm>
                <a:off x="1791" y="740"/>
                <a:ext cx="1" cy="5"/>
              </a:xfrm>
              <a:prstGeom prst="rect">
                <a:avLst/>
              </a:prstGeom>
              <a:solidFill>
                <a:srgbClr val="353F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728" name="Rectangle 393"/>
              <p:cNvSpPr>
                <a:spLocks noChangeArrowheads="1"/>
              </p:cNvSpPr>
              <p:nvPr/>
            </p:nvSpPr>
            <p:spPr bwMode="auto">
              <a:xfrm>
                <a:off x="1804" y="740"/>
                <a:ext cx="1" cy="5"/>
              </a:xfrm>
              <a:prstGeom prst="rect">
                <a:avLst/>
              </a:prstGeom>
              <a:solidFill>
                <a:srgbClr val="353F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729" name="Rectangle 394"/>
              <p:cNvSpPr>
                <a:spLocks noChangeArrowheads="1"/>
              </p:cNvSpPr>
              <p:nvPr/>
            </p:nvSpPr>
            <p:spPr bwMode="auto">
              <a:xfrm>
                <a:off x="1818" y="740"/>
                <a:ext cx="1" cy="5"/>
              </a:xfrm>
              <a:prstGeom prst="rect">
                <a:avLst/>
              </a:prstGeom>
              <a:solidFill>
                <a:srgbClr val="353F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730" name="Rectangle 395"/>
              <p:cNvSpPr>
                <a:spLocks noChangeArrowheads="1"/>
              </p:cNvSpPr>
              <p:nvPr/>
            </p:nvSpPr>
            <p:spPr bwMode="auto">
              <a:xfrm>
                <a:off x="1832" y="740"/>
                <a:ext cx="1" cy="5"/>
              </a:xfrm>
              <a:prstGeom prst="rect">
                <a:avLst/>
              </a:prstGeom>
              <a:solidFill>
                <a:srgbClr val="353F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731" name="Rectangle 396"/>
              <p:cNvSpPr>
                <a:spLocks noChangeArrowheads="1"/>
              </p:cNvSpPr>
              <p:nvPr/>
            </p:nvSpPr>
            <p:spPr bwMode="auto">
              <a:xfrm>
                <a:off x="1846" y="740"/>
                <a:ext cx="1" cy="5"/>
              </a:xfrm>
              <a:prstGeom prst="rect">
                <a:avLst/>
              </a:prstGeom>
              <a:solidFill>
                <a:srgbClr val="353F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732" name="Rectangle 397"/>
              <p:cNvSpPr>
                <a:spLocks noChangeArrowheads="1"/>
              </p:cNvSpPr>
              <p:nvPr/>
            </p:nvSpPr>
            <p:spPr bwMode="auto">
              <a:xfrm>
                <a:off x="1860" y="740"/>
                <a:ext cx="1" cy="5"/>
              </a:xfrm>
              <a:prstGeom prst="rect">
                <a:avLst/>
              </a:prstGeom>
              <a:solidFill>
                <a:srgbClr val="353F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733" name="Rectangle 398"/>
              <p:cNvSpPr>
                <a:spLocks noChangeArrowheads="1"/>
              </p:cNvSpPr>
              <p:nvPr/>
            </p:nvSpPr>
            <p:spPr bwMode="auto">
              <a:xfrm>
                <a:off x="1874" y="740"/>
                <a:ext cx="1" cy="5"/>
              </a:xfrm>
              <a:prstGeom prst="rect">
                <a:avLst/>
              </a:prstGeom>
              <a:solidFill>
                <a:srgbClr val="353F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734" name="Rectangle 399"/>
              <p:cNvSpPr>
                <a:spLocks noChangeArrowheads="1"/>
              </p:cNvSpPr>
              <p:nvPr/>
            </p:nvSpPr>
            <p:spPr bwMode="auto">
              <a:xfrm>
                <a:off x="1887" y="740"/>
                <a:ext cx="2" cy="5"/>
              </a:xfrm>
              <a:prstGeom prst="rect">
                <a:avLst/>
              </a:prstGeom>
              <a:solidFill>
                <a:srgbClr val="353F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735" name="Rectangle 400"/>
              <p:cNvSpPr>
                <a:spLocks noChangeArrowheads="1"/>
              </p:cNvSpPr>
              <p:nvPr/>
            </p:nvSpPr>
            <p:spPr bwMode="auto">
              <a:xfrm>
                <a:off x="1901" y="740"/>
                <a:ext cx="2" cy="5"/>
              </a:xfrm>
              <a:prstGeom prst="rect">
                <a:avLst/>
              </a:prstGeom>
              <a:solidFill>
                <a:srgbClr val="353F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736" name="Rectangle 401"/>
              <p:cNvSpPr>
                <a:spLocks noChangeArrowheads="1"/>
              </p:cNvSpPr>
              <p:nvPr/>
            </p:nvSpPr>
            <p:spPr bwMode="auto">
              <a:xfrm>
                <a:off x="1915" y="740"/>
                <a:ext cx="2" cy="5"/>
              </a:xfrm>
              <a:prstGeom prst="rect">
                <a:avLst/>
              </a:prstGeom>
              <a:solidFill>
                <a:srgbClr val="353F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737" name="Rectangle 402"/>
              <p:cNvSpPr>
                <a:spLocks noChangeArrowheads="1"/>
              </p:cNvSpPr>
              <p:nvPr/>
            </p:nvSpPr>
            <p:spPr bwMode="auto">
              <a:xfrm>
                <a:off x="1929" y="740"/>
                <a:ext cx="1" cy="5"/>
              </a:xfrm>
              <a:prstGeom prst="rect">
                <a:avLst/>
              </a:prstGeom>
              <a:solidFill>
                <a:srgbClr val="353F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738" name="Rectangle 403"/>
              <p:cNvSpPr>
                <a:spLocks noChangeArrowheads="1"/>
              </p:cNvSpPr>
              <p:nvPr/>
            </p:nvSpPr>
            <p:spPr bwMode="auto">
              <a:xfrm>
                <a:off x="1943" y="740"/>
                <a:ext cx="1" cy="5"/>
              </a:xfrm>
              <a:prstGeom prst="rect">
                <a:avLst/>
              </a:prstGeom>
              <a:solidFill>
                <a:srgbClr val="353F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739" name="Rectangle 404"/>
              <p:cNvSpPr>
                <a:spLocks noChangeArrowheads="1"/>
              </p:cNvSpPr>
              <p:nvPr/>
            </p:nvSpPr>
            <p:spPr bwMode="auto">
              <a:xfrm>
                <a:off x="1957" y="740"/>
                <a:ext cx="1" cy="5"/>
              </a:xfrm>
              <a:prstGeom prst="rect">
                <a:avLst/>
              </a:prstGeom>
              <a:solidFill>
                <a:srgbClr val="353F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740" name="Rectangle 405"/>
              <p:cNvSpPr>
                <a:spLocks noChangeArrowheads="1"/>
              </p:cNvSpPr>
              <p:nvPr/>
            </p:nvSpPr>
            <p:spPr bwMode="auto">
              <a:xfrm>
                <a:off x="1971" y="740"/>
                <a:ext cx="1" cy="5"/>
              </a:xfrm>
              <a:prstGeom prst="rect">
                <a:avLst/>
              </a:prstGeom>
              <a:solidFill>
                <a:srgbClr val="353F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en-US">
                  <a:solidFill>
                    <a:srgbClr val="95A5A6"/>
                  </a:solidFill>
                  <a:latin typeface="Calibri" panose="020F0502020204030204"/>
                  <a:ea typeface="+mn-ea"/>
                </a:endParaRPr>
              </a:p>
            </p:txBody>
          </p:sp>
        </p:grpSp>
        <p:sp>
          <p:nvSpPr>
            <p:cNvPr id="510" name="Rectangle 407"/>
            <p:cNvSpPr>
              <a:spLocks noChangeArrowheads="1"/>
            </p:cNvSpPr>
            <p:nvPr/>
          </p:nvSpPr>
          <p:spPr bwMode="auto">
            <a:xfrm>
              <a:off x="1985" y="740"/>
              <a:ext cx="1" cy="5"/>
            </a:xfrm>
            <a:prstGeom prst="rect">
              <a:avLst/>
            </a:prstGeom>
            <a:solidFill>
              <a:srgbClr val="353F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endParaRPr lang="en-US">
                <a:solidFill>
                  <a:srgbClr val="95A5A6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511" name="Rectangle 408"/>
            <p:cNvSpPr>
              <a:spLocks noChangeArrowheads="1"/>
            </p:cNvSpPr>
            <p:nvPr/>
          </p:nvSpPr>
          <p:spPr bwMode="auto">
            <a:xfrm>
              <a:off x="1999" y="740"/>
              <a:ext cx="1" cy="5"/>
            </a:xfrm>
            <a:prstGeom prst="rect">
              <a:avLst/>
            </a:prstGeom>
            <a:solidFill>
              <a:srgbClr val="353F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endParaRPr lang="en-US">
                <a:solidFill>
                  <a:srgbClr val="95A5A6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512" name="Rectangle 409"/>
            <p:cNvSpPr>
              <a:spLocks noChangeArrowheads="1"/>
            </p:cNvSpPr>
            <p:nvPr/>
          </p:nvSpPr>
          <p:spPr bwMode="auto">
            <a:xfrm>
              <a:off x="2013" y="740"/>
              <a:ext cx="1" cy="5"/>
            </a:xfrm>
            <a:prstGeom prst="rect">
              <a:avLst/>
            </a:prstGeom>
            <a:solidFill>
              <a:srgbClr val="353F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endParaRPr lang="en-US">
                <a:solidFill>
                  <a:srgbClr val="95A5A6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513" name="Rectangle 410"/>
            <p:cNvSpPr>
              <a:spLocks noChangeArrowheads="1"/>
            </p:cNvSpPr>
            <p:nvPr/>
          </p:nvSpPr>
          <p:spPr bwMode="auto">
            <a:xfrm>
              <a:off x="2027" y="740"/>
              <a:ext cx="1" cy="5"/>
            </a:xfrm>
            <a:prstGeom prst="rect">
              <a:avLst/>
            </a:prstGeom>
            <a:solidFill>
              <a:srgbClr val="353F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endParaRPr lang="en-US">
                <a:solidFill>
                  <a:srgbClr val="95A5A6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514" name="Rectangle 411"/>
            <p:cNvSpPr>
              <a:spLocks noChangeArrowheads="1"/>
            </p:cNvSpPr>
            <p:nvPr/>
          </p:nvSpPr>
          <p:spPr bwMode="auto">
            <a:xfrm>
              <a:off x="2040" y="740"/>
              <a:ext cx="1" cy="5"/>
            </a:xfrm>
            <a:prstGeom prst="rect">
              <a:avLst/>
            </a:prstGeom>
            <a:solidFill>
              <a:srgbClr val="353F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endParaRPr lang="en-US">
                <a:solidFill>
                  <a:srgbClr val="95A5A6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515" name="Rectangle 412"/>
            <p:cNvSpPr>
              <a:spLocks noChangeArrowheads="1"/>
            </p:cNvSpPr>
            <p:nvPr/>
          </p:nvSpPr>
          <p:spPr bwMode="auto">
            <a:xfrm>
              <a:off x="2054" y="740"/>
              <a:ext cx="1" cy="5"/>
            </a:xfrm>
            <a:prstGeom prst="rect">
              <a:avLst/>
            </a:prstGeom>
            <a:solidFill>
              <a:srgbClr val="353F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endParaRPr lang="en-US">
                <a:solidFill>
                  <a:srgbClr val="95A5A6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516" name="Rectangle 413"/>
            <p:cNvSpPr>
              <a:spLocks noChangeArrowheads="1"/>
            </p:cNvSpPr>
            <p:nvPr/>
          </p:nvSpPr>
          <p:spPr bwMode="auto">
            <a:xfrm>
              <a:off x="2068" y="740"/>
              <a:ext cx="1" cy="5"/>
            </a:xfrm>
            <a:prstGeom prst="rect">
              <a:avLst/>
            </a:prstGeom>
            <a:solidFill>
              <a:srgbClr val="353F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endParaRPr lang="en-US">
                <a:solidFill>
                  <a:srgbClr val="95A5A6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517" name="Rectangle 414"/>
            <p:cNvSpPr>
              <a:spLocks noChangeArrowheads="1"/>
            </p:cNvSpPr>
            <p:nvPr/>
          </p:nvSpPr>
          <p:spPr bwMode="auto">
            <a:xfrm>
              <a:off x="2082" y="740"/>
              <a:ext cx="1" cy="5"/>
            </a:xfrm>
            <a:prstGeom prst="rect">
              <a:avLst/>
            </a:prstGeom>
            <a:solidFill>
              <a:srgbClr val="353F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endParaRPr lang="en-US">
                <a:solidFill>
                  <a:srgbClr val="95A5A6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518" name="Rectangle 415"/>
            <p:cNvSpPr>
              <a:spLocks noChangeArrowheads="1"/>
            </p:cNvSpPr>
            <p:nvPr/>
          </p:nvSpPr>
          <p:spPr bwMode="auto">
            <a:xfrm>
              <a:off x="2096" y="740"/>
              <a:ext cx="1" cy="5"/>
            </a:xfrm>
            <a:prstGeom prst="rect">
              <a:avLst/>
            </a:prstGeom>
            <a:solidFill>
              <a:srgbClr val="353F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endParaRPr lang="en-US">
                <a:solidFill>
                  <a:srgbClr val="95A5A6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519" name="Rectangle 416"/>
            <p:cNvSpPr>
              <a:spLocks noChangeArrowheads="1"/>
            </p:cNvSpPr>
            <p:nvPr/>
          </p:nvSpPr>
          <p:spPr bwMode="auto">
            <a:xfrm>
              <a:off x="2110" y="740"/>
              <a:ext cx="1" cy="5"/>
            </a:xfrm>
            <a:prstGeom prst="rect">
              <a:avLst/>
            </a:prstGeom>
            <a:solidFill>
              <a:srgbClr val="353F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endParaRPr lang="en-US">
                <a:solidFill>
                  <a:srgbClr val="95A5A6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520" name="Rectangle 417"/>
            <p:cNvSpPr>
              <a:spLocks noChangeArrowheads="1"/>
            </p:cNvSpPr>
            <p:nvPr/>
          </p:nvSpPr>
          <p:spPr bwMode="auto">
            <a:xfrm>
              <a:off x="2124" y="740"/>
              <a:ext cx="1" cy="5"/>
            </a:xfrm>
            <a:prstGeom prst="rect">
              <a:avLst/>
            </a:prstGeom>
            <a:solidFill>
              <a:srgbClr val="353F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endParaRPr lang="en-US">
                <a:solidFill>
                  <a:srgbClr val="95A5A6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521" name="Rectangle 418"/>
            <p:cNvSpPr>
              <a:spLocks noChangeArrowheads="1"/>
            </p:cNvSpPr>
            <p:nvPr/>
          </p:nvSpPr>
          <p:spPr bwMode="auto">
            <a:xfrm>
              <a:off x="2138" y="740"/>
              <a:ext cx="1" cy="5"/>
            </a:xfrm>
            <a:prstGeom prst="rect">
              <a:avLst/>
            </a:prstGeom>
            <a:solidFill>
              <a:srgbClr val="353F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endParaRPr lang="en-US">
                <a:solidFill>
                  <a:srgbClr val="95A5A6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522" name="Freeform 419"/>
            <p:cNvSpPr>
              <a:spLocks/>
            </p:cNvSpPr>
            <p:nvPr/>
          </p:nvSpPr>
          <p:spPr bwMode="auto">
            <a:xfrm>
              <a:off x="410" y="1604"/>
              <a:ext cx="461" cy="202"/>
            </a:xfrm>
            <a:custGeom>
              <a:avLst/>
              <a:gdLst>
                <a:gd name="T0" fmla="*/ 356 w 365"/>
                <a:gd name="T1" fmla="*/ 159 h 160"/>
                <a:gd name="T2" fmla="*/ 353 w 365"/>
                <a:gd name="T3" fmla="*/ 158 h 160"/>
                <a:gd name="T4" fmla="*/ 306 w 365"/>
                <a:gd name="T5" fmla="*/ 114 h 160"/>
                <a:gd name="T6" fmla="*/ 276 w 365"/>
                <a:gd name="T7" fmla="*/ 92 h 160"/>
                <a:gd name="T8" fmla="*/ 241 w 365"/>
                <a:gd name="T9" fmla="*/ 78 h 160"/>
                <a:gd name="T10" fmla="*/ 0 w 365"/>
                <a:gd name="T11" fmla="*/ 13 h 160"/>
                <a:gd name="T12" fmla="*/ 3 w 365"/>
                <a:gd name="T13" fmla="*/ 0 h 160"/>
                <a:gd name="T14" fmla="*/ 245 w 365"/>
                <a:gd name="T15" fmla="*/ 65 h 160"/>
                <a:gd name="T16" fmla="*/ 282 w 365"/>
                <a:gd name="T17" fmla="*/ 80 h 160"/>
                <a:gd name="T18" fmla="*/ 315 w 365"/>
                <a:gd name="T19" fmla="*/ 104 h 160"/>
                <a:gd name="T20" fmla="*/ 362 w 365"/>
                <a:gd name="T21" fmla="*/ 148 h 160"/>
                <a:gd name="T22" fmla="*/ 362 w 365"/>
                <a:gd name="T23" fmla="*/ 158 h 160"/>
                <a:gd name="T24" fmla="*/ 356 w 365"/>
                <a:gd name="T25" fmla="*/ 159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65" h="160">
                  <a:moveTo>
                    <a:pt x="356" y="159"/>
                  </a:moveTo>
                  <a:cubicBezTo>
                    <a:pt x="355" y="159"/>
                    <a:pt x="354" y="159"/>
                    <a:pt x="353" y="158"/>
                  </a:cubicBezTo>
                  <a:cubicBezTo>
                    <a:pt x="306" y="114"/>
                    <a:pt x="306" y="114"/>
                    <a:pt x="306" y="114"/>
                  </a:cubicBezTo>
                  <a:cubicBezTo>
                    <a:pt x="297" y="105"/>
                    <a:pt x="287" y="98"/>
                    <a:pt x="276" y="92"/>
                  </a:cubicBezTo>
                  <a:cubicBezTo>
                    <a:pt x="265" y="86"/>
                    <a:pt x="253" y="81"/>
                    <a:pt x="241" y="78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45" y="65"/>
                    <a:pt x="245" y="65"/>
                    <a:pt x="245" y="65"/>
                  </a:cubicBezTo>
                  <a:cubicBezTo>
                    <a:pt x="258" y="68"/>
                    <a:pt x="271" y="73"/>
                    <a:pt x="282" y="80"/>
                  </a:cubicBezTo>
                  <a:cubicBezTo>
                    <a:pt x="294" y="86"/>
                    <a:pt x="305" y="94"/>
                    <a:pt x="315" y="104"/>
                  </a:cubicBezTo>
                  <a:cubicBezTo>
                    <a:pt x="362" y="148"/>
                    <a:pt x="362" y="148"/>
                    <a:pt x="362" y="148"/>
                  </a:cubicBezTo>
                  <a:cubicBezTo>
                    <a:pt x="365" y="151"/>
                    <a:pt x="365" y="155"/>
                    <a:pt x="362" y="158"/>
                  </a:cubicBezTo>
                  <a:cubicBezTo>
                    <a:pt x="361" y="159"/>
                    <a:pt x="358" y="160"/>
                    <a:pt x="356" y="159"/>
                  </a:cubicBezTo>
                  <a:close/>
                </a:path>
              </a:pathLst>
            </a:custGeom>
            <a:solidFill>
              <a:srgbClr val="50667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endParaRPr lang="en-US">
                <a:solidFill>
                  <a:srgbClr val="95A5A6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523" name="Freeform 420"/>
            <p:cNvSpPr>
              <a:spLocks/>
            </p:cNvSpPr>
            <p:nvPr/>
          </p:nvSpPr>
          <p:spPr bwMode="auto">
            <a:xfrm>
              <a:off x="377" y="1638"/>
              <a:ext cx="494" cy="105"/>
            </a:xfrm>
            <a:custGeom>
              <a:avLst/>
              <a:gdLst>
                <a:gd name="T0" fmla="*/ 6 w 391"/>
                <a:gd name="T1" fmla="*/ 32 h 83"/>
                <a:gd name="T2" fmla="*/ 9 w 391"/>
                <a:gd name="T3" fmla="*/ 32 h 83"/>
                <a:gd name="T4" fmla="*/ 72 w 391"/>
                <a:gd name="T5" fmla="*/ 17 h 83"/>
                <a:gd name="T6" fmla="*/ 109 w 391"/>
                <a:gd name="T7" fmla="*/ 13 h 83"/>
                <a:gd name="T8" fmla="*/ 146 w 391"/>
                <a:gd name="T9" fmla="*/ 18 h 83"/>
                <a:gd name="T10" fmla="*/ 388 w 391"/>
                <a:gd name="T11" fmla="*/ 83 h 83"/>
                <a:gd name="T12" fmla="*/ 391 w 391"/>
                <a:gd name="T13" fmla="*/ 70 h 83"/>
                <a:gd name="T14" fmla="*/ 149 w 391"/>
                <a:gd name="T15" fmla="*/ 5 h 83"/>
                <a:gd name="T16" fmla="*/ 109 w 391"/>
                <a:gd name="T17" fmla="*/ 0 h 83"/>
                <a:gd name="T18" fmla="*/ 69 w 391"/>
                <a:gd name="T19" fmla="*/ 4 h 83"/>
                <a:gd name="T20" fmla="*/ 6 w 391"/>
                <a:gd name="T21" fmla="*/ 19 h 83"/>
                <a:gd name="T22" fmla="*/ 1 w 391"/>
                <a:gd name="T23" fmla="*/ 27 h 83"/>
                <a:gd name="T24" fmla="*/ 6 w 391"/>
                <a:gd name="T25" fmla="*/ 32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1" h="83">
                  <a:moveTo>
                    <a:pt x="6" y="32"/>
                  </a:moveTo>
                  <a:cubicBezTo>
                    <a:pt x="7" y="32"/>
                    <a:pt x="8" y="32"/>
                    <a:pt x="9" y="32"/>
                  </a:cubicBezTo>
                  <a:cubicBezTo>
                    <a:pt x="72" y="17"/>
                    <a:pt x="72" y="17"/>
                    <a:pt x="72" y="17"/>
                  </a:cubicBezTo>
                  <a:cubicBezTo>
                    <a:pt x="84" y="14"/>
                    <a:pt x="97" y="13"/>
                    <a:pt x="109" y="13"/>
                  </a:cubicBezTo>
                  <a:cubicBezTo>
                    <a:pt x="122" y="13"/>
                    <a:pt x="134" y="15"/>
                    <a:pt x="146" y="18"/>
                  </a:cubicBezTo>
                  <a:cubicBezTo>
                    <a:pt x="388" y="83"/>
                    <a:pt x="388" y="83"/>
                    <a:pt x="388" y="83"/>
                  </a:cubicBezTo>
                  <a:cubicBezTo>
                    <a:pt x="391" y="70"/>
                    <a:pt x="391" y="70"/>
                    <a:pt x="391" y="70"/>
                  </a:cubicBezTo>
                  <a:cubicBezTo>
                    <a:pt x="149" y="5"/>
                    <a:pt x="149" y="5"/>
                    <a:pt x="149" y="5"/>
                  </a:cubicBezTo>
                  <a:cubicBezTo>
                    <a:pt x="136" y="2"/>
                    <a:pt x="123" y="0"/>
                    <a:pt x="109" y="0"/>
                  </a:cubicBezTo>
                  <a:cubicBezTo>
                    <a:pt x="96" y="0"/>
                    <a:pt x="82" y="1"/>
                    <a:pt x="69" y="4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3" y="20"/>
                    <a:pt x="0" y="24"/>
                    <a:pt x="1" y="27"/>
                  </a:cubicBezTo>
                  <a:cubicBezTo>
                    <a:pt x="2" y="30"/>
                    <a:pt x="4" y="32"/>
                    <a:pt x="6" y="32"/>
                  </a:cubicBezTo>
                  <a:close/>
                </a:path>
              </a:pathLst>
            </a:custGeom>
            <a:solidFill>
              <a:srgbClr val="50667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endParaRPr lang="en-US">
                <a:solidFill>
                  <a:srgbClr val="95A5A6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524" name="Freeform 421"/>
            <p:cNvSpPr>
              <a:spLocks/>
            </p:cNvSpPr>
            <p:nvPr/>
          </p:nvSpPr>
          <p:spPr bwMode="auto">
            <a:xfrm>
              <a:off x="601" y="1634"/>
              <a:ext cx="82" cy="55"/>
            </a:xfrm>
            <a:custGeom>
              <a:avLst/>
              <a:gdLst>
                <a:gd name="T0" fmla="*/ 13 w 65"/>
                <a:gd name="T1" fmla="*/ 30 h 43"/>
                <a:gd name="T2" fmla="*/ 13 w 65"/>
                <a:gd name="T3" fmla="*/ 30 h 43"/>
                <a:gd name="T4" fmla="*/ 35 w 65"/>
                <a:gd name="T5" fmla="*/ 18 h 43"/>
                <a:gd name="T6" fmla="*/ 48 w 65"/>
                <a:gd name="T7" fmla="*/ 40 h 43"/>
                <a:gd name="T8" fmla="*/ 61 w 65"/>
                <a:gd name="T9" fmla="*/ 43 h 43"/>
                <a:gd name="T10" fmla="*/ 38 w 65"/>
                <a:gd name="T11" fmla="*/ 5 h 43"/>
                <a:gd name="T12" fmla="*/ 0 w 65"/>
                <a:gd name="T13" fmla="*/ 27 h 43"/>
                <a:gd name="T14" fmla="*/ 13 w 65"/>
                <a:gd name="T15" fmla="*/ 3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5" h="43">
                  <a:moveTo>
                    <a:pt x="13" y="30"/>
                  </a:moveTo>
                  <a:cubicBezTo>
                    <a:pt x="13" y="30"/>
                    <a:pt x="13" y="30"/>
                    <a:pt x="13" y="30"/>
                  </a:cubicBezTo>
                  <a:cubicBezTo>
                    <a:pt x="16" y="21"/>
                    <a:pt x="25" y="15"/>
                    <a:pt x="35" y="18"/>
                  </a:cubicBezTo>
                  <a:cubicBezTo>
                    <a:pt x="44" y="20"/>
                    <a:pt x="50" y="30"/>
                    <a:pt x="48" y="40"/>
                  </a:cubicBezTo>
                  <a:cubicBezTo>
                    <a:pt x="61" y="43"/>
                    <a:pt x="61" y="43"/>
                    <a:pt x="61" y="43"/>
                  </a:cubicBezTo>
                  <a:cubicBezTo>
                    <a:pt x="65" y="26"/>
                    <a:pt x="55" y="9"/>
                    <a:pt x="38" y="5"/>
                  </a:cubicBezTo>
                  <a:cubicBezTo>
                    <a:pt x="22" y="0"/>
                    <a:pt x="5" y="10"/>
                    <a:pt x="0" y="27"/>
                  </a:cubicBezTo>
                  <a:lnTo>
                    <a:pt x="13" y="30"/>
                  </a:lnTo>
                  <a:close/>
                </a:path>
              </a:pathLst>
            </a:custGeom>
            <a:solidFill>
              <a:srgbClr val="2036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endParaRPr lang="en-US">
                <a:solidFill>
                  <a:srgbClr val="95A5A6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525" name="Freeform 422"/>
            <p:cNvSpPr>
              <a:spLocks/>
            </p:cNvSpPr>
            <p:nvPr/>
          </p:nvSpPr>
          <p:spPr bwMode="auto">
            <a:xfrm>
              <a:off x="415" y="1560"/>
              <a:ext cx="199" cy="162"/>
            </a:xfrm>
            <a:custGeom>
              <a:avLst/>
              <a:gdLst>
                <a:gd name="T0" fmla="*/ 142 w 158"/>
                <a:gd name="T1" fmla="*/ 106 h 128"/>
                <a:gd name="T2" fmla="*/ 110 w 158"/>
                <a:gd name="T3" fmla="*/ 125 h 128"/>
                <a:gd name="T4" fmla="*/ 22 w 158"/>
                <a:gd name="T5" fmla="*/ 101 h 128"/>
                <a:gd name="T6" fmla="*/ 4 w 158"/>
                <a:gd name="T7" fmla="*/ 70 h 128"/>
                <a:gd name="T8" fmla="*/ 17 w 158"/>
                <a:gd name="T9" fmla="*/ 23 h 128"/>
                <a:gd name="T10" fmla="*/ 48 w 158"/>
                <a:gd name="T11" fmla="*/ 4 h 128"/>
                <a:gd name="T12" fmla="*/ 136 w 158"/>
                <a:gd name="T13" fmla="*/ 27 h 128"/>
                <a:gd name="T14" fmla="*/ 154 w 158"/>
                <a:gd name="T15" fmla="*/ 59 h 128"/>
                <a:gd name="T16" fmla="*/ 142 w 158"/>
                <a:gd name="T17" fmla="*/ 106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8" h="128">
                  <a:moveTo>
                    <a:pt x="142" y="106"/>
                  </a:moveTo>
                  <a:cubicBezTo>
                    <a:pt x="138" y="120"/>
                    <a:pt x="124" y="128"/>
                    <a:pt x="110" y="125"/>
                  </a:cubicBezTo>
                  <a:cubicBezTo>
                    <a:pt x="22" y="101"/>
                    <a:pt x="22" y="101"/>
                    <a:pt x="22" y="101"/>
                  </a:cubicBezTo>
                  <a:cubicBezTo>
                    <a:pt x="9" y="98"/>
                    <a:pt x="0" y="83"/>
                    <a:pt x="4" y="70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20" y="9"/>
                    <a:pt x="35" y="0"/>
                    <a:pt x="48" y="4"/>
                  </a:cubicBezTo>
                  <a:cubicBezTo>
                    <a:pt x="136" y="27"/>
                    <a:pt x="136" y="27"/>
                    <a:pt x="136" y="27"/>
                  </a:cubicBezTo>
                  <a:cubicBezTo>
                    <a:pt x="150" y="31"/>
                    <a:pt x="158" y="45"/>
                    <a:pt x="154" y="59"/>
                  </a:cubicBezTo>
                  <a:lnTo>
                    <a:pt x="142" y="106"/>
                  </a:lnTo>
                  <a:close/>
                </a:path>
              </a:pathLst>
            </a:custGeom>
            <a:solidFill>
              <a:srgbClr val="E1EF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endParaRPr lang="en-US">
                <a:solidFill>
                  <a:srgbClr val="95A5A6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526" name="Freeform 423"/>
            <p:cNvSpPr>
              <a:spLocks/>
            </p:cNvSpPr>
            <p:nvPr/>
          </p:nvSpPr>
          <p:spPr bwMode="auto">
            <a:xfrm>
              <a:off x="493" y="1579"/>
              <a:ext cx="121" cy="143"/>
            </a:xfrm>
            <a:custGeom>
              <a:avLst/>
              <a:gdLst>
                <a:gd name="T0" fmla="*/ 74 w 96"/>
                <a:gd name="T1" fmla="*/ 12 h 113"/>
                <a:gd name="T2" fmla="*/ 26 w 96"/>
                <a:gd name="T3" fmla="*/ 0 h 113"/>
                <a:gd name="T4" fmla="*/ 0 w 96"/>
                <a:gd name="T5" fmla="*/ 97 h 113"/>
                <a:gd name="T6" fmla="*/ 48 w 96"/>
                <a:gd name="T7" fmla="*/ 110 h 113"/>
                <a:gd name="T8" fmla="*/ 80 w 96"/>
                <a:gd name="T9" fmla="*/ 91 h 113"/>
                <a:gd name="T10" fmla="*/ 92 w 96"/>
                <a:gd name="T11" fmla="*/ 44 h 113"/>
                <a:gd name="T12" fmla="*/ 74 w 96"/>
                <a:gd name="T13" fmla="*/ 12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6" h="113">
                  <a:moveTo>
                    <a:pt x="74" y="12"/>
                  </a:moveTo>
                  <a:cubicBezTo>
                    <a:pt x="26" y="0"/>
                    <a:pt x="26" y="0"/>
                    <a:pt x="26" y="0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48" y="110"/>
                    <a:pt x="48" y="110"/>
                    <a:pt x="48" y="110"/>
                  </a:cubicBezTo>
                  <a:cubicBezTo>
                    <a:pt x="62" y="113"/>
                    <a:pt x="76" y="105"/>
                    <a:pt x="80" y="91"/>
                  </a:cubicBezTo>
                  <a:cubicBezTo>
                    <a:pt x="92" y="44"/>
                    <a:pt x="92" y="44"/>
                    <a:pt x="92" y="44"/>
                  </a:cubicBezTo>
                  <a:cubicBezTo>
                    <a:pt x="96" y="30"/>
                    <a:pt x="88" y="16"/>
                    <a:pt x="74" y="12"/>
                  </a:cubicBezTo>
                  <a:close/>
                </a:path>
              </a:pathLst>
            </a:custGeom>
            <a:solidFill>
              <a:srgbClr val="CEE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endParaRPr lang="en-US">
                <a:solidFill>
                  <a:srgbClr val="95A5A6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527" name="Freeform 424"/>
            <p:cNvSpPr>
              <a:spLocks/>
            </p:cNvSpPr>
            <p:nvPr/>
          </p:nvSpPr>
          <p:spPr bwMode="auto">
            <a:xfrm>
              <a:off x="665" y="1627"/>
              <a:ext cx="200" cy="162"/>
            </a:xfrm>
            <a:custGeom>
              <a:avLst/>
              <a:gdLst>
                <a:gd name="T0" fmla="*/ 141 w 158"/>
                <a:gd name="T1" fmla="*/ 106 h 128"/>
                <a:gd name="T2" fmla="*/ 110 w 158"/>
                <a:gd name="T3" fmla="*/ 124 h 128"/>
                <a:gd name="T4" fmla="*/ 22 w 158"/>
                <a:gd name="T5" fmla="*/ 101 h 128"/>
                <a:gd name="T6" fmla="*/ 4 w 158"/>
                <a:gd name="T7" fmla="*/ 69 h 128"/>
                <a:gd name="T8" fmla="*/ 16 w 158"/>
                <a:gd name="T9" fmla="*/ 22 h 128"/>
                <a:gd name="T10" fmla="*/ 48 w 158"/>
                <a:gd name="T11" fmla="*/ 4 h 128"/>
                <a:gd name="T12" fmla="*/ 136 w 158"/>
                <a:gd name="T13" fmla="*/ 27 h 128"/>
                <a:gd name="T14" fmla="*/ 154 w 158"/>
                <a:gd name="T15" fmla="*/ 59 h 128"/>
                <a:gd name="T16" fmla="*/ 141 w 158"/>
                <a:gd name="T17" fmla="*/ 106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8" h="128">
                  <a:moveTo>
                    <a:pt x="141" y="106"/>
                  </a:moveTo>
                  <a:cubicBezTo>
                    <a:pt x="138" y="120"/>
                    <a:pt x="123" y="128"/>
                    <a:pt x="110" y="124"/>
                  </a:cubicBezTo>
                  <a:cubicBezTo>
                    <a:pt x="22" y="101"/>
                    <a:pt x="22" y="101"/>
                    <a:pt x="22" y="101"/>
                  </a:cubicBezTo>
                  <a:cubicBezTo>
                    <a:pt x="8" y="97"/>
                    <a:pt x="0" y="83"/>
                    <a:pt x="4" y="69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20" y="9"/>
                    <a:pt x="34" y="0"/>
                    <a:pt x="48" y="4"/>
                  </a:cubicBezTo>
                  <a:cubicBezTo>
                    <a:pt x="136" y="27"/>
                    <a:pt x="136" y="27"/>
                    <a:pt x="136" y="27"/>
                  </a:cubicBezTo>
                  <a:cubicBezTo>
                    <a:pt x="149" y="31"/>
                    <a:pt x="158" y="45"/>
                    <a:pt x="154" y="59"/>
                  </a:cubicBezTo>
                  <a:lnTo>
                    <a:pt x="141" y="106"/>
                  </a:lnTo>
                  <a:close/>
                </a:path>
              </a:pathLst>
            </a:custGeom>
            <a:solidFill>
              <a:srgbClr val="E1EF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endParaRPr lang="en-US">
                <a:solidFill>
                  <a:srgbClr val="95A5A6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528" name="Freeform 425"/>
            <p:cNvSpPr>
              <a:spLocks/>
            </p:cNvSpPr>
            <p:nvPr/>
          </p:nvSpPr>
          <p:spPr bwMode="auto">
            <a:xfrm>
              <a:off x="742" y="1645"/>
              <a:ext cx="123" cy="144"/>
            </a:xfrm>
            <a:custGeom>
              <a:avLst/>
              <a:gdLst>
                <a:gd name="T0" fmla="*/ 75 w 97"/>
                <a:gd name="T1" fmla="*/ 13 h 114"/>
                <a:gd name="T2" fmla="*/ 26 w 97"/>
                <a:gd name="T3" fmla="*/ 0 h 114"/>
                <a:gd name="T4" fmla="*/ 0 w 97"/>
                <a:gd name="T5" fmla="*/ 98 h 114"/>
                <a:gd name="T6" fmla="*/ 49 w 97"/>
                <a:gd name="T7" fmla="*/ 110 h 114"/>
                <a:gd name="T8" fmla="*/ 80 w 97"/>
                <a:gd name="T9" fmla="*/ 92 h 114"/>
                <a:gd name="T10" fmla="*/ 93 w 97"/>
                <a:gd name="T11" fmla="*/ 45 h 114"/>
                <a:gd name="T12" fmla="*/ 75 w 97"/>
                <a:gd name="T13" fmla="*/ 13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7" h="114">
                  <a:moveTo>
                    <a:pt x="75" y="13"/>
                  </a:moveTo>
                  <a:cubicBezTo>
                    <a:pt x="26" y="0"/>
                    <a:pt x="26" y="0"/>
                    <a:pt x="26" y="0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49" y="110"/>
                    <a:pt x="49" y="110"/>
                    <a:pt x="49" y="110"/>
                  </a:cubicBezTo>
                  <a:cubicBezTo>
                    <a:pt x="62" y="114"/>
                    <a:pt x="77" y="106"/>
                    <a:pt x="80" y="92"/>
                  </a:cubicBezTo>
                  <a:cubicBezTo>
                    <a:pt x="93" y="45"/>
                    <a:pt x="93" y="45"/>
                    <a:pt x="93" y="45"/>
                  </a:cubicBezTo>
                  <a:cubicBezTo>
                    <a:pt x="97" y="31"/>
                    <a:pt x="88" y="17"/>
                    <a:pt x="75" y="13"/>
                  </a:cubicBezTo>
                  <a:close/>
                </a:path>
              </a:pathLst>
            </a:custGeom>
            <a:solidFill>
              <a:srgbClr val="CEE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endParaRPr lang="en-US">
                <a:solidFill>
                  <a:srgbClr val="95A5A6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529" name="Freeform 426"/>
            <p:cNvSpPr>
              <a:spLocks noEditPoints="1"/>
            </p:cNvSpPr>
            <p:nvPr/>
          </p:nvSpPr>
          <p:spPr bwMode="auto">
            <a:xfrm>
              <a:off x="396" y="1541"/>
              <a:ext cx="239" cy="201"/>
            </a:xfrm>
            <a:custGeom>
              <a:avLst/>
              <a:gdLst>
                <a:gd name="T0" fmla="*/ 161 w 189"/>
                <a:gd name="T1" fmla="*/ 31 h 159"/>
                <a:gd name="T2" fmla="*/ 60 w 189"/>
                <a:gd name="T3" fmla="*/ 5 h 159"/>
                <a:gd name="T4" fmla="*/ 20 w 189"/>
                <a:gd name="T5" fmla="*/ 28 h 159"/>
                <a:gd name="T6" fmla="*/ 4 w 189"/>
                <a:gd name="T7" fmla="*/ 87 h 159"/>
                <a:gd name="T8" fmla="*/ 28 w 189"/>
                <a:gd name="T9" fmla="*/ 128 h 159"/>
                <a:gd name="T10" fmla="*/ 128 w 189"/>
                <a:gd name="T11" fmla="*/ 154 h 159"/>
                <a:gd name="T12" fmla="*/ 168 w 189"/>
                <a:gd name="T13" fmla="*/ 131 h 159"/>
                <a:gd name="T14" fmla="*/ 184 w 189"/>
                <a:gd name="T15" fmla="*/ 72 h 159"/>
                <a:gd name="T16" fmla="*/ 161 w 189"/>
                <a:gd name="T17" fmla="*/ 31 h 159"/>
                <a:gd name="T18" fmla="*/ 157 w 189"/>
                <a:gd name="T19" fmla="*/ 121 h 159"/>
                <a:gd name="T20" fmla="*/ 125 w 189"/>
                <a:gd name="T21" fmla="*/ 140 h 159"/>
                <a:gd name="T22" fmla="*/ 37 w 189"/>
                <a:gd name="T23" fmla="*/ 116 h 159"/>
                <a:gd name="T24" fmla="*/ 19 w 189"/>
                <a:gd name="T25" fmla="*/ 85 h 159"/>
                <a:gd name="T26" fmla="*/ 32 w 189"/>
                <a:gd name="T27" fmla="*/ 38 h 159"/>
                <a:gd name="T28" fmla="*/ 63 w 189"/>
                <a:gd name="T29" fmla="*/ 19 h 159"/>
                <a:gd name="T30" fmla="*/ 151 w 189"/>
                <a:gd name="T31" fmla="*/ 42 h 159"/>
                <a:gd name="T32" fmla="*/ 169 w 189"/>
                <a:gd name="T33" fmla="*/ 74 h 159"/>
                <a:gd name="T34" fmla="*/ 157 w 189"/>
                <a:gd name="T35" fmla="*/ 121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89" h="159">
                  <a:moveTo>
                    <a:pt x="161" y="31"/>
                  </a:moveTo>
                  <a:cubicBezTo>
                    <a:pt x="60" y="5"/>
                    <a:pt x="60" y="5"/>
                    <a:pt x="60" y="5"/>
                  </a:cubicBezTo>
                  <a:cubicBezTo>
                    <a:pt x="43" y="0"/>
                    <a:pt x="25" y="10"/>
                    <a:pt x="20" y="28"/>
                  </a:cubicBezTo>
                  <a:cubicBezTo>
                    <a:pt x="4" y="87"/>
                    <a:pt x="4" y="87"/>
                    <a:pt x="4" y="87"/>
                  </a:cubicBezTo>
                  <a:cubicBezTo>
                    <a:pt x="0" y="105"/>
                    <a:pt x="10" y="123"/>
                    <a:pt x="28" y="128"/>
                  </a:cubicBezTo>
                  <a:cubicBezTo>
                    <a:pt x="128" y="154"/>
                    <a:pt x="128" y="154"/>
                    <a:pt x="128" y="154"/>
                  </a:cubicBezTo>
                  <a:cubicBezTo>
                    <a:pt x="145" y="159"/>
                    <a:pt x="163" y="148"/>
                    <a:pt x="168" y="131"/>
                  </a:cubicBezTo>
                  <a:cubicBezTo>
                    <a:pt x="184" y="72"/>
                    <a:pt x="184" y="72"/>
                    <a:pt x="184" y="72"/>
                  </a:cubicBezTo>
                  <a:cubicBezTo>
                    <a:pt x="189" y="54"/>
                    <a:pt x="178" y="36"/>
                    <a:pt x="161" y="31"/>
                  </a:cubicBezTo>
                  <a:close/>
                  <a:moveTo>
                    <a:pt x="157" y="121"/>
                  </a:moveTo>
                  <a:cubicBezTo>
                    <a:pt x="153" y="135"/>
                    <a:pt x="139" y="143"/>
                    <a:pt x="125" y="140"/>
                  </a:cubicBezTo>
                  <a:cubicBezTo>
                    <a:pt x="37" y="116"/>
                    <a:pt x="37" y="116"/>
                    <a:pt x="37" y="116"/>
                  </a:cubicBezTo>
                  <a:cubicBezTo>
                    <a:pt x="24" y="113"/>
                    <a:pt x="15" y="98"/>
                    <a:pt x="19" y="85"/>
                  </a:cubicBezTo>
                  <a:cubicBezTo>
                    <a:pt x="32" y="38"/>
                    <a:pt x="32" y="38"/>
                    <a:pt x="32" y="38"/>
                  </a:cubicBezTo>
                  <a:cubicBezTo>
                    <a:pt x="35" y="24"/>
                    <a:pt x="50" y="15"/>
                    <a:pt x="63" y="19"/>
                  </a:cubicBezTo>
                  <a:cubicBezTo>
                    <a:pt x="151" y="42"/>
                    <a:pt x="151" y="42"/>
                    <a:pt x="151" y="42"/>
                  </a:cubicBezTo>
                  <a:cubicBezTo>
                    <a:pt x="165" y="46"/>
                    <a:pt x="173" y="60"/>
                    <a:pt x="169" y="74"/>
                  </a:cubicBezTo>
                  <a:lnTo>
                    <a:pt x="157" y="121"/>
                  </a:lnTo>
                  <a:close/>
                </a:path>
              </a:pathLst>
            </a:custGeom>
            <a:solidFill>
              <a:srgbClr val="2A44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endParaRPr lang="en-US">
                <a:solidFill>
                  <a:srgbClr val="95A5A6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530" name="Freeform 427"/>
            <p:cNvSpPr>
              <a:spLocks noEditPoints="1"/>
            </p:cNvSpPr>
            <p:nvPr/>
          </p:nvSpPr>
          <p:spPr bwMode="auto">
            <a:xfrm>
              <a:off x="645" y="1608"/>
              <a:ext cx="239" cy="201"/>
            </a:xfrm>
            <a:custGeom>
              <a:avLst/>
              <a:gdLst>
                <a:gd name="T0" fmla="*/ 161 w 189"/>
                <a:gd name="T1" fmla="*/ 31 h 159"/>
                <a:gd name="T2" fmla="*/ 61 w 189"/>
                <a:gd name="T3" fmla="*/ 4 h 159"/>
                <a:gd name="T4" fmla="*/ 21 w 189"/>
                <a:gd name="T5" fmla="*/ 28 h 159"/>
                <a:gd name="T6" fmla="*/ 5 w 189"/>
                <a:gd name="T7" fmla="*/ 87 h 159"/>
                <a:gd name="T8" fmla="*/ 28 w 189"/>
                <a:gd name="T9" fmla="*/ 127 h 159"/>
                <a:gd name="T10" fmla="*/ 129 w 189"/>
                <a:gd name="T11" fmla="*/ 154 h 159"/>
                <a:gd name="T12" fmla="*/ 169 w 189"/>
                <a:gd name="T13" fmla="*/ 131 h 159"/>
                <a:gd name="T14" fmla="*/ 185 w 189"/>
                <a:gd name="T15" fmla="*/ 71 h 159"/>
                <a:gd name="T16" fmla="*/ 161 w 189"/>
                <a:gd name="T17" fmla="*/ 31 h 159"/>
                <a:gd name="T18" fmla="*/ 157 w 189"/>
                <a:gd name="T19" fmla="*/ 121 h 159"/>
                <a:gd name="T20" fmla="*/ 126 w 189"/>
                <a:gd name="T21" fmla="*/ 139 h 159"/>
                <a:gd name="T22" fmla="*/ 38 w 189"/>
                <a:gd name="T23" fmla="*/ 116 h 159"/>
                <a:gd name="T24" fmla="*/ 20 w 189"/>
                <a:gd name="T25" fmla="*/ 84 h 159"/>
                <a:gd name="T26" fmla="*/ 32 w 189"/>
                <a:gd name="T27" fmla="*/ 37 h 159"/>
                <a:gd name="T28" fmla="*/ 64 w 189"/>
                <a:gd name="T29" fmla="*/ 19 h 159"/>
                <a:gd name="T30" fmla="*/ 152 w 189"/>
                <a:gd name="T31" fmla="*/ 42 h 159"/>
                <a:gd name="T32" fmla="*/ 170 w 189"/>
                <a:gd name="T33" fmla="*/ 74 h 159"/>
                <a:gd name="T34" fmla="*/ 157 w 189"/>
                <a:gd name="T35" fmla="*/ 121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89" h="159">
                  <a:moveTo>
                    <a:pt x="161" y="31"/>
                  </a:moveTo>
                  <a:cubicBezTo>
                    <a:pt x="61" y="4"/>
                    <a:pt x="61" y="4"/>
                    <a:pt x="61" y="4"/>
                  </a:cubicBezTo>
                  <a:cubicBezTo>
                    <a:pt x="44" y="0"/>
                    <a:pt x="26" y="10"/>
                    <a:pt x="21" y="28"/>
                  </a:cubicBezTo>
                  <a:cubicBezTo>
                    <a:pt x="5" y="87"/>
                    <a:pt x="5" y="87"/>
                    <a:pt x="5" y="87"/>
                  </a:cubicBezTo>
                  <a:cubicBezTo>
                    <a:pt x="0" y="104"/>
                    <a:pt x="11" y="123"/>
                    <a:pt x="28" y="127"/>
                  </a:cubicBezTo>
                  <a:cubicBezTo>
                    <a:pt x="129" y="154"/>
                    <a:pt x="129" y="154"/>
                    <a:pt x="129" y="154"/>
                  </a:cubicBezTo>
                  <a:cubicBezTo>
                    <a:pt x="146" y="159"/>
                    <a:pt x="164" y="148"/>
                    <a:pt x="169" y="131"/>
                  </a:cubicBezTo>
                  <a:cubicBezTo>
                    <a:pt x="185" y="71"/>
                    <a:pt x="185" y="71"/>
                    <a:pt x="185" y="71"/>
                  </a:cubicBezTo>
                  <a:cubicBezTo>
                    <a:pt x="189" y="54"/>
                    <a:pt x="179" y="36"/>
                    <a:pt x="161" y="31"/>
                  </a:cubicBezTo>
                  <a:close/>
                  <a:moveTo>
                    <a:pt x="157" y="121"/>
                  </a:moveTo>
                  <a:cubicBezTo>
                    <a:pt x="154" y="135"/>
                    <a:pt x="139" y="143"/>
                    <a:pt x="126" y="139"/>
                  </a:cubicBezTo>
                  <a:cubicBezTo>
                    <a:pt x="38" y="116"/>
                    <a:pt x="38" y="116"/>
                    <a:pt x="38" y="116"/>
                  </a:cubicBezTo>
                  <a:cubicBezTo>
                    <a:pt x="24" y="112"/>
                    <a:pt x="16" y="98"/>
                    <a:pt x="20" y="84"/>
                  </a:cubicBezTo>
                  <a:cubicBezTo>
                    <a:pt x="32" y="37"/>
                    <a:pt x="32" y="37"/>
                    <a:pt x="32" y="37"/>
                  </a:cubicBezTo>
                  <a:cubicBezTo>
                    <a:pt x="36" y="24"/>
                    <a:pt x="50" y="15"/>
                    <a:pt x="64" y="19"/>
                  </a:cubicBezTo>
                  <a:cubicBezTo>
                    <a:pt x="152" y="42"/>
                    <a:pt x="152" y="42"/>
                    <a:pt x="152" y="42"/>
                  </a:cubicBezTo>
                  <a:cubicBezTo>
                    <a:pt x="165" y="46"/>
                    <a:pt x="174" y="60"/>
                    <a:pt x="170" y="74"/>
                  </a:cubicBezTo>
                  <a:lnTo>
                    <a:pt x="157" y="121"/>
                  </a:lnTo>
                  <a:close/>
                </a:path>
              </a:pathLst>
            </a:custGeom>
            <a:solidFill>
              <a:srgbClr val="2A44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endParaRPr lang="en-US">
                <a:solidFill>
                  <a:srgbClr val="95A5A6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531" name="Freeform 428"/>
            <p:cNvSpPr>
              <a:spLocks/>
            </p:cNvSpPr>
            <p:nvPr/>
          </p:nvSpPr>
          <p:spPr bwMode="auto">
            <a:xfrm>
              <a:off x="207" y="569"/>
              <a:ext cx="663" cy="594"/>
            </a:xfrm>
            <a:custGeom>
              <a:avLst/>
              <a:gdLst>
                <a:gd name="T0" fmla="*/ 0 w 663"/>
                <a:gd name="T1" fmla="*/ 341 h 594"/>
                <a:gd name="T2" fmla="*/ 180 w 663"/>
                <a:gd name="T3" fmla="*/ 0 h 594"/>
                <a:gd name="T4" fmla="*/ 663 w 663"/>
                <a:gd name="T5" fmla="*/ 253 h 594"/>
                <a:gd name="T6" fmla="*/ 483 w 663"/>
                <a:gd name="T7" fmla="*/ 594 h 594"/>
                <a:gd name="T8" fmla="*/ 0 w 663"/>
                <a:gd name="T9" fmla="*/ 341 h 5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63" h="594">
                  <a:moveTo>
                    <a:pt x="0" y="341"/>
                  </a:moveTo>
                  <a:lnTo>
                    <a:pt x="180" y="0"/>
                  </a:lnTo>
                  <a:lnTo>
                    <a:pt x="663" y="253"/>
                  </a:lnTo>
                  <a:lnTo>
                    <a:pt x="483" y="594"/>
                  </a:lnTo>
                  <a:lnTo>
                    <a:pt x="0" y="341"/>
                  </a:lnTo>
                  <a:close/>
                </a:path>
              </a:pathLst>
            </a:custGeom>
            <a:solidFill>
              <a:srgbClr val="E0730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endParaRPr lang="en-US">
                <a:solidFill>
                  <a:srgbClr val="95A5A6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532" name="Freeform 429"/>
            <p:cNvSpPr>
              <a:spLocks/>
            </p:cNvSpPr>
            <p:nvPr/>
          </p:nvSpPr>
          <p:spPr bwMode="auto">
            <a:xfrm>
              <a:off x="199" y="910"/>
              <a:ext cx="491" cy="271"/>
            </a:xfrm>
            <a:custGeom>
              <a:avLst/>
              <a:gdLst>
                <a:gd name="T0" fmla="*/ 8 w 491"/>
                <a:gd name="T1" fmla="*/ 0 h 271"/>
                <a:gd name="T2" fmla="*/ 0 w 491"/>
                <a:gd name="T3" fmla="*/ 19 h 271"/>
                <a:gd name="T4" fmla="*/ 482 w 491"/>
                <a:gd name="T5" fmla="*/ 271 h 271"/>
                <a:gd name="T6" fmla="*/ 491 w 491"/>
                <a:gd name="T7" fmla="*/ 253 h 271"/>
                <a:gd name="T8" fmla="*/ 8 w 491"/>
                <a:gd name="T9" fmla="*/ 0 h 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1" h="271">
                  <a:moveTo>
                    <a:pt x="8" y="0"/>
                  </a:moveTo>
                  <a:lnTo>
                    <a:pt x="0" y="19"/>
                  </a:lnTo>
                  <a:lnTo>
                    <a:pt x="482" y="271"/>
                  </a:lnTo>
                  <a:lnTo>
                    <a:pt x="491" y="253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C5560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endParaRPr lang="en-US">
                <a:solidFill>
                  <a:srgbClr val="95A5A6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533" name="Freeform 430"/>
            <p:cNvSpPr>
              <a:spLocks/>
            </p:cNvSpPr>
            <p:nvPr/>
          </p:nvSpPr>
          <p:spPr bwMode="auto">
            <a:xfrm>
              <a:off x="238" y="595"/>
              <a:ext cx="601" cy="541"/>
            </a:xfrm>
            <a:custGeom>
              <a:avLst/>
              <a:gdLst>
                <a:gd name="T0" fmla="*/ 3 w 601"/>
                <a:gd name="T1" fmla="*/ 311 h 541"/>
                <a:gd name="T2" fmla="*/ 6 w 601"/>
                <a:gd name="T3" fmla="*/ 313 h 541"/>
                <a:gd name="T4" fmla="*/ 165 w 601"/>
                <a:gd name="T5" fmla="*/ 9 h 541"/>
                <a:gd name="T6" fmla="*/ 594 w 601"/>
                <a:gd name="T7" fmla="*/ 232 h 541"/>
                <a:gd name="T8" fmla="*/ 436 w 601"/>
                <a:gd name="T9" fmla="*/ 534 h 541"/>
                <a:gd name="T10" fmla="*/ 5 w 601"/>
                <a:gd name="T11" fmla="*/ 309 h 541"/>
                <a:gd name="T12" fmla="*/ 3 w 601"/>
                <a:gd name="T13" fmla="*/ 311 h 541"/>
                <a:gd name="T14" fmla="*/ 6 w 601"/>
                <a:gd name="T15" fmla="*/ 313 h 541"/>
                <a:gd name="T16" fmla="*/ 3 w 601"/>
                <a:gd name="T17" fmla="*/ 311 h 541"/>
                <a:gd name="T18" fmla="*/ 2 w 601"/>
                <a:gd name="T19" fmla="*/ 314 h 541"/>
                <a:gd name="T20" fmla="*/ 438 w 601"/>
                <a:gd name="T21" fmla="*/ 541 h 541"/>
                <a:gd name="T22" fmla="*/ 601 w 601"/>
                <a:gd name="T23" fmla="*/ 229 h 541"/>
                <a:gd name="T24" fmla="*/ 163 w 601"/>
                <a:gd name="T25" fmla="*/ 0 h 541"/>
                <a:gd name="T26" fmla="*/ 0 w 601"/>
                <a:gd name="T27" fmla="*/ 313 h 541"/>
                <a:gd name="T28" fmla="*/ 2 w 601"/>
                <a:gd name="T29" fmla="*/ 314 h 541"/>
                <a:gd name="T30" fmla="*/ 3 w 601"/>
                <a:gd name="T31" fmla="*/ 311 h 5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01" h="541">
                  <a:moveTo>
                    <a:pt x="3" y="311"/>
                  </a:moveTo>
                  <a:lnTo>
                    <a:pt x="6" y="313"/>
                  </a:lnTo>
                  <a:lnTo>
                    <a:pt x="165" y="9"/>
                  </a:lnTo>
                  <a:lnTo>
                    <a:pt x="594" y="232"/>
                  </a:lnTo>
                  <a:lnTo>
                    <a:pt x="436" y="534"/>
                  </a:lnTo>
                  <a:lnTo>
                    <a:pt x="5" y="309"/>
                  </a:lnTo>
                  <a:lnTo>
                    <a:pt x="3" y="311"/>
                  </a:lnTo>
                  <a:lnTo>
                    <a:pt x="6" y="313"/>
                  </a:lnTo>
                  <a:lnTo>
                    <a:pt x="3" y="311"/>
                  </a:lnTo>
                  <a:lnTo>
                    <a:pt x="2" y="314"/>
                  </a:lnTo>
                  <a:lnTo>
                    <a:pt x="438" y="541"/>
                  </a:lnTo>
                  <a:lnTo>
                    <a:pt x="601" y="229"/>
                  </a:lnTo>
                  <a:lnTo>
                    <a:pt x="163" y="0"/>
                  </a:lnTo>
                  <a:lnTo>
                    <a:pt x="0" y="313"/>
                  </a:lnTo>
                  <a:lnTo>
                    <a:pt x="2" y="314"/>
                  </a:lnTo>
                  <a:lnTo>
                    <a:pt x="3" y="3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endParaRPr lang="en-US">
                <a:solidFill>
                  <a:srgbClr val="95A5A6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534" name="Freeform 431"/>
            <p:cNvSpPr>
              <a:spLocks/>
            </p:cNvSpPr>
            <p:nvPr/>
          </p:nvSpPr>
          <p:spPr bwMode="auto">
            <a:xfrm>
              <a:off x="580" y="823"/>
              <a:ext cx="119" cy="191"/>
            </a:xfrm>
            <a:custGeom>
              <a:avLst/>
              <a:gdLst>
                <a:gd name="T0" fmla="*/ 119 w 119"/>
                <a:gd name="T1" fmla="*/ 14 h 191"/>
                <a:gd name="T2" fmla="*/ 27 w 119"/>
                <a:gd name="T3" fmla="*/ 191 h 191"/>
                <a:gd name="T4" fmla="*/ 0 w 119"/>
                <a:gd name="T5" fmla="*/ 177 h 191"/>
                <a:gd name="T6" fmla="*/ 94 w 119"/>
                <a:gd name="T7" fmla="*/ 0 h 191"/>
                <a:gd name="T8" fmla="*/ 119 w 119"/>
                <a:gd name="T9" fmla="*/ 14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9" h="191">
                  <a:moveTo>
                    <a:pt x="119" y="14"/>
                  </a:moveTo>
                  <a:lnTo>
                    <a:pt x="27" y="191"/>
                  </a:lnTo>
                  <a:lnTo>
                    <a:pt x="0" y="177"/>
                  </a:lnTo>
                  <a:lnTo>
                    <a:pt x="94" y="0"/>
                  </a:lnTo>
                  <a:lnTo>
                    <a:pt x="119" y="14"/>
                  </a:lnTo>
                  <a:close/>
                </a:path>
              </a:pathLst>
            </a:custGeom>
            <a:solidFill>
              <a:srgbClr val="F9ED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endParaRPr lang="en-US">
                <a:solidFill>
                  <a:srgbClr val="95A5A6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535" name="Freeform 432"/>
            <p:cNvSpPr>
              <a:spLocks/>
            </p:cNvSpPr>
            <p:nvPr/>
          </p:nvSpPr>
          <p:spPr bwMode="auto">
            <a:xfrm>
              <a:off x="623" y="844"/>
              <a:ext cx="119" cy="193"/>
            </a:xfrm>
            <a:custGeom>
              <a:avLst/>
              <a:gdLst>
                <a:gd name="T0" fmla="*/ 119 w 119"/>
                <a:gd name="T1" fmla="*/ 14 h 193"/>
                <a:gd name="T2" fmla="*/ 26 w 119"/>
                <a:gd name="T3" fmla="*/ 193 h 193"/>
                <a:gd name="T4" fmla="*/ 0 w 119"/>
                <a:gd name="T5" fmla="*/ 179 h 193"/>
                <a:gd name="T6" fmla="*/ 93 w 119"/>
                <a:gd name="T7" fmla="*/ 0 h 193"/>
                <a:gd name="T8" fmla="*/ 119 w 119"/>
                <a:gd name="T9" fmla="*/ 14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9" h="193">
                  <a:moveTo>
                    <a:pt x="119" y="14"/>
                  </a:moveTo>
                  <a:lnTo>
                    <a:pt x="26" y="193"/>
                  </a:lnTo>
                  <a:lnTo>
                    <a:pt x="0" y="179"/>
                  </a:lnTo>
                  <a:lnTo>
                    <a:pt x="93" y="0"/>
                  </a:lnTo>
                  <a:lnTo>
                    <a:pt x="119" y="14"/>
                  </a:lnTo>
                  <a:close/>
                </a:path>
              </a:pathLst>
            </a:custGeom>
            <a:solidFill>
              <a:srgbClr val="F9ED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endParaRPr lang="en-US">
                <a:solidFill>
                  <a:srgbClr val="95A5A6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536" name="Freeform 433"/>
            <p:cNvSpPr>
              <a:spLocks/>
            </p:cNvSpPr>
            <p:nvPr/>
          </p:nvSpPr>
          <p:spPr bwMode="auto">
            <a:xfrm>
              <a:off x="595" y="552"/>
              <a:ext cx="540" cy="640"/>
            </a:xfrm>
            <a:custGeom>
              <a:avLst/>
              <a:gdLst>
                <a:gd name="T0" fmla="*/ 0 w 540"/>
                <a:gd name="T1" fmla="*/ 123 h 640"/>
                <a:gd name="T2" fmla="*/ 366 w 540"/>
                <a:gd name="T3" fmla="*/ 0 h 640"/>
                <a:gd name="T4" fmla="*/ 540 w 540"/>
                <a:gd name="T5" fmla="*/ 516 h 640"/>
                <a:gd name="T6" fmla="*/ 175 w 540"/>
                <a:gd name="T7" fmla="*/ 640 h 640"/>
                <a:gd name="T8" fmla="*/ 0 w 540"/>
                <a:gd name="T9" fmla="*/ 123 h 6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0" h="640">
                  <a:moveTo>
                    <a:pt x="0" y="123"/>
                  </a:moveTo>
                  <a:lnTo>
                    <a:pt x="366" y="0"/>
                  </a:lnTo>
                  <a:lnTo>
                    <a:pt x="540" y="516"/>
                  </a:lnTo>
                  <a:lnTo>
                    <a:pt x="175" y="640"/>
                  </a:lnTo>
                  <a:lnTo>
                    <a:pt x="0" y="123"/>
                  </a:lnTo>
                  <a:close/>
                </a:path>
              </a:pathLst>
            </a:custGeom>
            <a:solidFill>
              <a:srgbClr val="60AA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endParaRPr lang="en-US">
                <a:solidFill>
                  <a:srgbClr val="95A5A6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537" name="Freeform 434"/>
            <p:cNvSpPr>
              <a:spLocks/>
            </p:cNvSpPr>
            <p:nvPr/>
          </p:nvSpPr>
          <p:spPr bwMode="auto">
            <a:xfrm>
              <a:off x="577" y="675"/>
              <a:ext cx="193" cy="523"/>
            </a:xfrm>
            <a:custGeom>
              <a:avLst/>
              <a:gdLst>
                <a:gd name="T0" fmla="*/ 18 w 193"/>
                <a:gd name="T1" fmla="*/ 0 h 523"/>
                <a:gd name="T2" fmla="*/ 0 w 193"/>
                <a:gd name="T3" fmla="*/ 8 h 523"/>
                <a:gd name="T4" fmla="*/ 174 w 193"/>
                <a:gd name="T5" fmla="*/ 523 h 523"/>
                <a:gd name="T6" fmla="*/ 193 w 193"/>
                <a:gd name="T7" fmla="*/ 517 h 523"/>
                <a:gd name="T8" fmla="*/ 18 w 193"/>
                <a:gd name="T9" fmla="*/ 0 h 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3" h="523">
                  <a:moveTo>
                    <a:pt x="18" y="0"/>
                  </a:moveTo>
                  <a:lnTo>
                    <a:pt x="0" y="8"/>
                  </a:lnTo>
                  <a:lnTo>
                    <a:pt x="174" y="523"/>
                  </a:lnTo>
                  <a:lnTo>
                    <a:pt x="193" y="517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4483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endParaRPr lang="en-US">
                <a:solidFill>
                  <a:srgbClr val="95A5A6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538" name="Freeform 435"/>
            <p:cNvSpPr>
              <a:spLocks/>
            </p:cNvSpPr>
            <p:nvPr/>
          </p:nvSpPr>
          <p:spPr bwMode="auto">
            <a:xfrm>
              <a:off x="618" y="580"/>
              <a:ext cx="493" cy="583"/>
            </a:xfrm>
            <a:custGeom>
              <a:avLst/>
              <a:gdLst>
                <a:gd name="T0" fmla="*/ 4 w 493"/>
                <a:gd name="T1" fmla="*/ 117 h 583"/>
                <a:gd name="T2" fmla="*/ 5 w 493"/>
                <a:gd name="T3" fmla="*/ 119 h 583"/>
                <a:gd name="T4" fmla="*/ 330 w 493"/>
                <a:gd name="T5" fmla="*/ 8 h 583"/>
                <a:gd name="T6" fmla="*/ 486 w 493"/>
                <a:gd name="T7" fmla="*/ 465 h 583"/>
                <a:gd name="T8" fmla="*/ 165 w 493"/>
                <a:gd name="T9" fmla="*/ 575 h 583"/>
                <a:gd name="T10" fmla="*/ 8 w 493"/>
                <a:gd name="T11" fmla="*/ 115 h 583"/>
                <a:gd name="T12" fmla="*/ 4 w 493"/>
                <a:gd name="T13" fmla="*/ 117 h 583"/>
                <a:gd name="T14" fmla="*/ 5 w 493"/>
                <a:gd name="T15" fmla="*/ 119 h 583"/>
                <a:gd name="T16" fmla="*/ 4 w 493"/>
                <a:gd name="T17" fmla="*/ 117 h 583"/>
                <a:gd name="T18" fmla="*/ 1 w 493"/>
                <a:gd name="T19" fmla="*/ 117 h 583"/>
                <a:gd name="T20" fmla="*/ 161 w 493"/>
                <a:gd name="T21" fmla="*/ 583 h 583"/>
                <a:gd name="T22" fmla="*/ 493 w 493"/>
                <a:gd name="T23" fmla="*/ 469 h 583"/>
                <a:gd name="T24" fmla="*/ 334 w 493"/>
                <a:gd name="T25" fmla="*/ 0 h 583"/>
                <a:gd name="T26" fmla="*/ 0 w 493"/>
                <a:gd name="T27" fmla="*/ 114 h 583"/>
                <a:gd name="T28" fmla="*/ 1 w 493"/>
                <a:gd name="T29" fmla="*/ 117 h 583"/>
                <a:gd name="T30" fmla="*/ 4 w 493"/>
                <a:gd name="T31" fmla="*/ 117 h 5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93" h="583">
                  <a:moveTo>
                    <a:pt x="4" y="117"/>
                  </a:moveTo>
                  <a:lnTo>
                    <a:pt x="5" y="119"/>
                  </a:lnTo>
                  <a:lnTo>
                    <a:pt x="330" y="8"/>
                  </a:lnTo>
                  <a:lnTo>
                    <a:pt x="486" y="465"/>
                  </a:lnTo>
                  <a:lnTo>
                    <a:pt x="165" y="575"/>
                  </a:lnTo>
                  <a:lnTo>
                    <a:pt x="8" y="115"/>
                  </a:lnTo>
                  <a:lnTo>
                    <a:pt x="4" y="117"/>
                  </a:lnTo>
                  <a:lnTo>
                    <a:pt x="5" y="119"/>
                  </a:lnTo>
                  <a:lnTo>
                    <a:pt x="4" y="117"/>
                  </a:lnTo>
                  <a:lnTo>
                    <a:pt x="1" y="117"/>
                  </a:lnTo>
                  <a:lnTo>
                    <a:pt x="161" y="583"/>
                  </a:lnTo>
                  <a:lnTo>
                    <a:pt x="493" y="469"/>
                  </a:lnTo>
                  <a:lnTo>
                    <a:pt x="334" y="0"/>
                  </a:lnTo>
                  <a:lnTo>
                    <a:pt x="0" y="114"/>
                  </a:lnTo>
                  <a:lnTo>
                    <a:pt x="1" y="117"/>
                  </a:lnTo>
                  <a:lnTo>
                    <a:pt x="4" y="1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endParaRPr lang="en-US">
                <a:solidFill>
                  <a:srgbClr val="95A5A6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539" name="Freeform 436"/>
            <p:cNvSpPr>
              <a:spLocks/>
            </p:cNvSpPr>
            <p:nvPr/>
          </p:nvSpPr>
          <p:spPr bwMode="auto">
            <a:xfrm>
              <a:off x="803" y="934"/>
              <a:ext cx="200" cy="92"/>
            </a:xfrm>
            <a:custGeom>
              <a:avLst/>
              <a:gdLst>
                <a:gd name="T0" fmla="*/ 200 w 200"/>
                <a:gd name="T1" fmla="*/ 28 h 92"/>
                <a:gd name="T2" fmla="*/ 10 w 200"/>
                <a:gd name="T3" fmla="*/ 92 h 92"/>
                <a:gd name="T4" fmla="*/ 0 w 200"/>
                <a:gd name="T5" fmla="*/ 63 h 92"/>
                <a:gd name="T6" fmla="*/ 189 w 200"/>
                <a:gd name="T7" fmla="*/ 0 h 92"/>
                <a:gd name="T8" fmla="*/ 200 w 200"/>
                <a:gd name="T9" fmla="*/ 28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" h="92">
                  <a:moveTo>
                    <a:pt x="200" y="28"/>
                  </a:moveTo>
                  <a:lnTo>
                    <a:pt x="10" y="92"/>
                  </a:lnTo>
                  <a:lnTo>
                    <a:pt x="0" y="63"/>
                  </a:lnTo>
                  <a:lnTo>
                    <a:pt x="189" y="0"/>
                  </a:lnTo>
                  <a:lnTo>
                    <a:pt x="200" y="28"/>
                  </a:lnTo>
                  <a:close/>
                </a:path>
              </a:pathLst>
            </a:custGeom>
            <a:solidFill>
              <a:srgbClr val="70C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endParaRPr lang="en-US">
                <a:solidFill>
                  <a:srgbClr val="95A5A6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540" name="Freeform 437"/>
            <p:cNvSpPr>
              <a:spLocks/>
            </p:cNvSpPr>
            <p:nvPr/>
          </p:nvSpPr>
          <p:spPr bwMode="auto">
            <a:xfrm>
              <a:off x="818" y="978"/>
              <a:ext cx="200" cy="93"/>
            </a:xfrm>
            <a:custGeom>
              <a:avLst/>
              <a:gdLst>
                <a:gd name="T0" fmla="*/ 200 w 200"/>
                <a:gd name="T1" fmla="*/ 29 h 93"/>
                <a:gd name="T2" fmla="*/ 10 w 200"/>
                <a:gd name="T3" fmla="*/ 93 h 93"/>
                <a:gd name="T4" fmla="*/ 0 w 200"/>
                <a:gd name="T5" fmla="*/ 65 h 93"/>
                <a:gd name="T6" fmla="*/ 190 w 200"/>
                <a:gd name="T7" fmla="*/ 0 h 93"/>
                <a:gd name="T8" fmla="*/ 200 w 200"/>
                <a:gd name="T9" fmla="*/ 29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" h="93">
                  <a:moveTo>
                    <a:pt x="200" y="29"/>
                  </a:moveTo>
                  <a:lnTo>
                    <a:pt x="10" y="93"/>
                  </a:lnTo>
                  <a:lnTo>
                    <a:pt x="0" y="65"/>
                  </a:lnTo>
                  <a:lnTo>
                    <a:pt x="190" y="0"/>
                  </a:lnTo>
                  <a:lnTo>
                    <a:pt x="200" y="29"/>
                  </a:lnTo>
                  <a:close/>
                </a:path>
              </a:pathLst>
            </a:custGeom>
            <a:solidFill>
              <a:srgbClr val="70C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endParaRPr lang="en-US">
                <a:solidFill>
                  <a:srgbClr val="95A5A6"/>
                </a:solidFill>
                <a:latin typeface="Calibri" panose="020F0502020204030204"/>
                <a:ea typeface="+mn-ea"/>
              </a:endParaRPr>
            </a:p>
          </p:txBody>
        </p:sp>
      </p:grpSp>
      <p:pic>
        <p:nvPicPr>
          <p:cNvPr id="3074" name="Picture 2" descr="E:\Genius\config\temp\thumbnailFF333BE3-A24D-67E7-44A5-CDC99A235AAB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7590" y="727950"/>
            <a:ext cx="5848243" cy="2884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947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rgbClr val="3B2F2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Freeform 5"/>
          <p:cNvSpPr>
            <a:spLocks noChangeArrowheads="1"/>
          </p:cNvSpPr>
          <p:nvPr/>
        </p:nvSpPr>
        <p:spPr bwMode="auto">
          <a:xfrm>
            <a:off x="619125" y="150813"/>
            <a:ext cx="11231563" cy="6078537"/>
          </a:xfrm>
          <a:custGeom>
            <a:avLst/>
            <a:gdLst>
              <a:gd name="T0" fmla="*/ 0 w 996"/>
              <a:gd name="T1" fmla="*/ 0 h 914"/>
              <a:gd name="T2" fmla="*/ 0 w 996"/>
              <a:gd name="T3" fmla="*/ 914 h 914"/>
              <a:gd name="T4" fmla="*/ 996 w 996"/>
              <a:gd name="T5" fmla="*/ 914 h 914"/>
              <a:gd name="T6" fmla="*/ 990 w 996"/>
              <a:gd name="T7" fmla="*/ 0 h 914"/>
              <a:gd name="T8" fmla="*/ 0 w 996"/>
              <a:gd name="T9" fmla="*/ 0 h 91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996"/>
              <a:gd name="T16" fmla="*/ 0 h 914"/>
              <a:gd name="T17" fmla="*/ 996 w 996"/>
              <a:gd name="T18" fmla="*/ 914 h 91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996" h="914">
                <a:moveTo>
                  <a:pt x="0" y="0"/>
                </a:moveTo>
                <a:cubicBezTo>
                  <a:pt x="0" y="914"/>
                  <a:pt x="0" y="914"/>
                  <a:pt x="0" y="914"/>
                </a:cubicBezTo>
                <a:cubicBezTo>
                  <a:pt x="996" y="914"/>
                  <a:pt x="996" y="914"/>
                  <a:pt x="996" y="914"/>
                </a:cubicBezTo>
                <a:cubicBezTo>
                  <a:pt x="990" y="0"/>
                  <a:pt x="990" y="0"/>
                  <a:pt x="990" y="0"/>
                </a:cubicBezTo>
                <a:cubicBezTo>
                  <a:pt x="990" y="0"/>
                  <a:pt x="504" y="94"/>
                  <a:pt x="0" y="0"/>
                </a:cubicBezTo>
                <a:close/>
              </a:path>
            </a:pathLst>
          </a:custGeom>
          <a:solidFill>
            <a:srgbClr val="46E5C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方正兰亭细黑_GBK" charset="-122"/>
              <a:sym typeface="宋体" panose="02010600030101010101" pitchFamily="2" charset="-122"/>
            </a:endParaRPr>
          </a:p>
        </p:txBody>
      </p:sp>
      <p:sp>
        <p:nvSpPr>
          <p:cNvPr id="9219" name="矩形 12"/>
          <p:cNvSpPr>
            <a:spLocks noChangeArrowheads="1"/>
          </p:cNvSpPr>
          <p:nvPr/>
        </p:nvSpPr>
        <p:spPr bwMode="auto">
          <a:xfrm>
            <a:off x="336550" y="338138"/>
            <a:ext cx="11514138" cy="6251575"/>
          </a:xfrm>
          <a:prstGeom prst="rect">
            <a:avLst/>
          </a:prstGeom>
          <a:solidFill>
            <a:srgbClr val="F2E7C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grpSp>
        <p:nvGrpSpPr>
          <p:cNvPr id="9220" name="Group 4"/>
          <p:cNvGrpSpPr>
            <a:grpSpLocks/>
          </p:cNvGrpSpPr>
          <p:nvPr/>
        </p:nvGrpSpPr>
        <p:grpSpPr bwMode="auto">
          <a:xfrm>
            <a:off x="58738" y="658813"/>
            <a:ext cx="1945161" cy="745661"/>
            <a:chOff x="0" y="0"/>
            <a:chExt cx="1778617" cy="745763"/>
          </a:xfrm>
        </p:grpSpPr>
        <p:sp>
          <p:nvSpPr>
            <p:cNvPr id="9221" name="Freeform 44"/>
            <p:cNvSpPr>
              <a:spLocks noChangeArrowheads="1"/>
            </p:cNvSpPr>
            <p:nvPr/>
          </p:nvSpPr>
          <p:spPr bwMode="auto">
            <a:xfrm rot="10800000">
              <a:off x="2643" y="0"/>
              <a:ext cx="1775974" cy="490783"/>
            </a:xfrm>
            <a:custGeom>
              <a:avLst/>
              <a:gdLst>
                <a:gd name="T0" fmla="*/ 1730 w 1730"/>
                <a:gd name="T1" fmla="*/ 406 h 406"/>
                <a:gd name="T2" fmla="*/ 1730 w 1730"/>
                <a:gd name="T3" fmla="*/ 0 h 406"/>
                <a:gd name="T4" fmla="*/ 0 w 1730"/>
                <a:gd name="T5" fmla="*/ 0 h 406"/>
                <a:gd name="T6" fmla="*/ 126 w 1730"/>
                <a:gd name="T7" fmla="*/ 203 h 406"/>
                <a:gd name="T8" fmla="*/ 0 w 1730"/>
                <a:gd name="T9" fmla="*/ 406 h 406"/>
                <a:gd name="T10" fmla="*/ 1730 w 1730"/>
                <a:gd name="T11" fmla="*/ 406 h 40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730"/>
                <a:gd name="T19" fmla="*/ 0 h 406"/>
                <a:gd name="T20" fmla="*/ 1730 w 1730"/>
                <a:gd name="T21" fmla="*/ 406 h 40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730" h="406">
                  <a:moveTo>
                    <a:pt x="1730" y="406"/>
                  </a:moveTo>
                  <a:lnTo>
                    <a:pt x="1730" y="0"/>
                  </a:lnTo>
                  <a:lnTo>
                    <a:pt x="0" y="0"/>
                  </a:lnTo>
                  <a:lnTo>
                    <a:pt x="126" y="203"/>
                  </a:lnTo>
                  <a:lnTo>
                    <a:pt x="0" y="406"/>
                  </a:lnTo>
                  <a:lnTo>
                    <a:pt x="1730" y="406"/>
                  </a:ln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方正兰亭细黑_GBK" charset="-122"/>
                <a:sym typeface="宋体" panose="02010600030101010101" pitchFamily="2" charset="-122"/>
              </a:endParaRPr>
            </a:p>
          </p:txBody>
        </p:sp>
        <p:sp>
          <p:nvSpPr>
            <p:cNvPr id="9222" name="直角三角形 5"/>
            <p:cNvSpPr>
              <a:spLocks noChangeArrowheads="1"/>
            </p:cNvSpPr>
            <p:nvPr/>
          </p:nvSpPr>
          <p:spPr bwMode="auto">
            <a:xfrm rot="10800000">
              <a:off x="0" y="492555"/>
              <a:ext cx="253208" cy="253208"/>
            </a:xfrm>
            <a:prstGeom prst="rtTriangle">
              <a:avLst/>
            </a:prstGeom>
            <a:solidFill>
              <a:srgbClr val="7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3757613" y="2179637"/>
            <a:ext cx="4252912" cy="2668587"/>
            <a:chOff x="4452938" y="2627313"/>
            <a:chExt cx="3154362" cy="2063750"/>
          </a:xfrm>
        </p:grpSpPr>
        <p:sp>
          <p:nvSpPr>
            <p:cNvPr id="77" name="Rectangle 5"/>
            <p:cNvSpPr>
              <a:spLocks noChangeArrowheads="1"/>
            </p:cNvSpPr>
            <p:nvPr/>
          </p:nvSpPr>
          <p:spPr bwMode="auto">
            <a:xfrm>
              <a:off x="4539457" y="2693988"/>
              <a:ext cx="2981325" cy="1601787"/>
            </a:xfrm>
            <a:prstGeom prst="rect">
              <a:avLst/>
            </a:prstGeom>
            <a:solidFill>
              <a:srgbClr val="FDFA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方正兰亭细黑_GBK" charset="-122"/>
                <a:sym typeface="宋体" panose="02010600030101010101" pitchFamily="2" charset="-122"/>
              </a:endParaRPr>
            </a:p>
          </p:txBody>
        </p:sp>
        <p:sp>
          <p:nvSpPr>
            <p:cNvPr id="78" name="Freeform 6"/>
            <p:cNvSpPr>
              <a:spLocks noEditPoints="1" noChangeArrowheads="1"/>
            </p:cNvSpPr>
            <p:nvPr/>
          </p:nvSpPr>
          <p:spPr bwMode="auto">
            <a:xfrm>
              <a:off x="4452938" y="2627313"/>
              <a:ext cx="3154362" cy="1758950"/>
            </a:xfrm>
            <a:custGeom>
              <a:avLst/>
              <a:gdLst>
                <a:gd name="T0" fmla="*/ 1987 w 1987"/>
                <a:gd name="T1" fmla="*/ 1108 h 1108"/>
                <a:gd name="T2" fmla="*/ 0 w 1987"/>
                <a:gd name="T3" fmla="*/ 1108 h 1108"/>
                <a:gd name="T4" fmla="*/ 0 w 1987"/>
                <a:gd name="T5" fmla="*/ 0 h 1108"/>
                <a:gd name="T6" fmla="*/ 1987 w 1987"/>
                <a:gd name="T7" fmla="*/ 0 h 1108"/>
                <a:gd name="T8" fmla="*/ 1987 w 1987"/>
                <a:gd name="T9" fmla="*/ 1108 h 1108"/>
                <a:gd name="T10" fmla="*/ 57 w 1987"/>
                <a:gd name="T11" fmla="*/ 1051 h 1108"/>
                <a:gd name="T12" fmla="*/ 1930 w 1987"/>
                <a:gd name="T13" fmla="*/ 1051 h 1108"/>
                <a:gd name="T14" fmla="*/ 1930 w 1987"/>
                <a:gd name="T15" fmla="*/ 57 h 1108"/>
                <a:gd name="T16" fmla="*/ 57 w 1987"/>
                <a:gd name="T17" fmla="*/ 57 h 1108"/>
                <a:gd name="T18" fmla="*/ 57 w 1987"/>
                <a:gd name="T19" fmla="*/ 1051 h 110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987"/>
                <a:gd name="T31" fmla="*/ 0 h 1108"/>
                <a:gd name="T32" fmla="*/ 1987 w 1987"/>
                <a:gd name="T33" fmla="*/ 1108 h 110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987" h="1108">
                  <a:moveTo>
                    <a:pt x="1987" y="1108"/>
                  </a:moveTo>
                  <a:lnTo>
                    <a:pt x="0" y="1108"/>
                  </a:lnTo>
                  <a:lnTo>
                    <a:pt x="0" y="0"/>
                  </a:lnTo>
                  <a:lnTo>
                    <a:pt x="1987" y="0"/>
                  </a:lnTo>
                  <a:lnTo>
                    <a:pt x="1987" y="1108"/>
                  </a:lnTo>
                  <a:close/>
                  <a:moveTo>
                    <a:pt x="57" y="1051"/>
                  </a:moveTo>
                  <a:lnTo>
                    <a:pt x="1930" y="1051"/>
                  </a:lnTo>
                  <a:lnTo>
                    <a:pt x="1930" y="57"/>
                  </a:lnTo>
                  <a:lnTo>
                    <a:pt x="57" y="57"/>
                  </a:lnTo>
                  <a:lnTo>
                    <a:pt x="57" y="1051"/>
                  </a:lnTo>
                  <a:close/>
                </a:path>
              </a:pathLst>
            </a:custGeom>
            <a:solidFill>
              <a:srgbClr val="694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方正兰亭细黑_GBK" charset="-122"/>
                <a:sym typeface="宋体" panose="02010600030101010101" pitchFamily="2" charset="-122"/>
              </a:endParaRPr>
            </a:p>
          </p:txBody>
        </p:sp>
        <p:sp>
          <p:nvSpPr>
            <p:cNvPr id="79" name="Freeform 7"/>
            <p:cNvSpPr>
              <a:spLocks noChangeArrowheads="1"/>
            </p:cNvSpPr>
            <p:nvPr/>
          </p:nvSpPr>
          <p:spPr bwMode="auto">
            <a:xfrm>
              <a:off x="5675313" y="4344988"/>
              <a:ext cx="709612" cy="346075"/>
            </a:xfrm>
            <a:custGeom>
              <a:avLst/>
              <a:gdLst>
                <a:gd name="T0" fmla="*/ 129 w 189"/>
                <a:gd name="T1" fmla="*/ 3 h 92"/>
                <a:gd name="T2" fmla="*/ 96 w 189"/>
                <a:gd name="T3" fmla="*/ 1 h 92"/>
                <a:gd name="T4" fmla="*/ 96 w 189"/>
                <a:gd name="T5" fmla="*/ 0 h 92"/>
                <a:gd name="T6" fmla="*/ 95 w 189"/>
                <a:gd name="T7" fmla="*/ 1 h 92"/>
                <a:gd name="T8" fmla="*/ 93 w 189"/>
                <a:gd name="T9" fmla="*/ 0 h 92"/>
                <a:gd name="T10" fmla="*/ 93 w 189"/>
                <a:gd name="T11" fmla="*/ 1 h 92"/>
                <a:gd name="T12" fmla="*/ 60 w 189"/>
                <a:gd name="T13" fmla="*/ 3 h 92"/>
                <a:gd name="T14" fmla="*/ 0 w 189"/>
                <a:gd name="T15" fmla="*/ 92 h 92"/>
                <a:gd name="T16" fmla="*/ 93 w 189"/>
                <a:gd name="T17" fmla="*/ 92 h 92"/>
                <a:gd name="T18" fmla="*/ 96 w 189"/>
                <a:gd name="T19" fmla="*/ 92 h 92"/>
                <a:gd name="T20" fmla="*/ 189 w 189"/>
                <a:gd name="T21" fmla="*/ 92 h 92"/>
                <a:gd name="T22" fmla="*/ 129 w 189"/>
                <a:gd name="T23" fmla="*/ 3 h 92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89"/>
                <a:gd name="T37" fmla="*/ 0 h 92"/>
                <a:gd name="T38" fmla="*/ 189 w 189"/>
                <a:gd name="T39" fmla="*/ 92 h 92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89" h="92">
                  <a:moveTo>
                    <a:pt x="129" y="3"/>
                  </a:moveTo>
                  <a:cubicBezTo>
                    <a:pt x="96" y="1"/>
                    <a:pt x="96" y="1"/>
                    <a:pt x="96" y="1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95" y="1"/>
                    <a:pt x="95" y="1"/>
                    <a:pt x="95" y="1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93" y="1"/>
                    <a:pt x="93" y="1"/>
                    <a:pt x="93" y="1"/>
                  </a:cubicBezTo>
                  <a:cubicBezTo>
                    <a:pt x="60" y="3"/>
                    <a:pt x="60" y="3"/>
                    <a:pt x="60" y="3"/>
                  </a:cubicBezTo>
                  <a:cubicBezTo>
                    <a:pt x="60" y="3"/>
                    <a:pt x="63" y="91"/>
                    <a:pt x="0" y="92"/>
                  </a:cubicBezTo>
                  <a:cubicBezTo>
                    <a:pt x="93" y="92"/>
                    <a:pt x="93" y="92"/>
                    <a:pt x="93" y="92"/>
                  </a:cubicBezTo>
                  <a:cubicBezTo>
                    <a:pt x="96" y="92"/>
                    <a:pt x="96" y="92"/>
                    <a:pt x="96" y="92"/>
                  </a:cubicBezTo>
                  <a:cubicBezTo>
                    <a:pt x="189" y="92"/>
                    <a:pt x="189" y="92"/>
                    <a:pt x="189" y="92"/>
                  </a:cubicBezTo>
                  <a:cubicBezTo>
                    <a:pt x="127" y="91"/>
                    <a:pt x="129" y="3"/>
                    <a:pt x="129" y="3"/>
                  </a:cubicBezTo>
                  <a:close/>
                </a:path>
              </a:pathLst>
            </a:custGeom>
            <a:solidFill>
              <a:srgbClr val="694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方正兰亭细黑_GBK" charset="-122"/>
                <a:sym typeface="宋体" panose="02010600030101010101" pitchFamily="2" charset="-122"/>
              </a:endParaRPr>
            </a:p>
          </p:txBody>
        </p:sp>
        <p:sp>
          <p:nvSpPr>
            <p:cNvPr id="80" name="Freeform 8"/>
            <p:cNvSpPr>
              <a:spLocks noChangeArrowheads="1"/>
            </p:cNvSpPr>
            <p:nvPr/>
          </p:nvSpPr>
          <p:spPr bwMode="auto">
            <a:xfrm>
              <a:off x="4539457" y="2717800"/>
              <a:ext cx="2981325" cy="1585913"/>
            </a:xfrm>
            <a:custGeom>
              <a:avLst/>
              <a:gdLst>
                <a:gd name="T0" fmla="*/ 1878 w 1878"/>
                <a:gd name="T1" fmla="*/ 999 h 999"/>
                <a:gd name="T2" fmla="*/ 0 w 1878"/>
                <a:gd name="T3" fmla="*/ 994 h 999"/>
                <a:gd name="T4" fmla="*/ 1878 w 1878"/>
                <a:gd name="T5" fmla="*/ 0 h 999"/>
                <a:gd name="T6" fmla="*/ 1878 w 1878"/>
                <a:gd name="T7" fmla="*/ 999 h 99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878"/>
                <a:gd name="T13" fmla="*/ 0 h 999"/>
                <a:gd name="T14" fmla="*/ 1878 w 1878"/>
                <a:gd name="T15" fmla="*/ 999 h 99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878" h="999">
                  <a:moveTo>
                    <a:pt x="1878" y="999"/>
                  </a:moveTo>
                  <a:lnTo>
                    <a:pt x="0" y="994"/>
                  </a:lnTo>
                  <a:lnTo>
                    <a:pt x="1878" y="0"/>
                  </a:lnTo>
                  <a:lnTo>
                    <a:pt x="1878" y="999"/>
                  </a:lnTo>
                  <a:close/>
                </a:path>
              </a:pathLst>
            </a:custGeom>
            <a:solidFill>
              <a:srgbClr val="EBE2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方正兰亭细黑_GBK" charset="-122"/>
                <a:sym typeface="宋体" panose="02010600030101010101" pitchFamily="2" charset="-122"/>
              </a:endParaRPr>
            </a:p>
          </p:txBody>
        </p:sp>
      </p:grpSp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7913" y="2285360"/>
            <a:ext cx="4055483" cy="2070000"/>
          </a:xfrm>
          <a:prstGeom prst="rect">
            <a:avLst/>
          </a:prstGeom>
        </p:spPr>
      </p:pic>
      <p:sp>
        <p:nvSpPr>
          <p:cNvPr id="24" name="文本框 23"/>
          <p:cNvSpPr txBox="1"/>
          <p:nvPr/>
        </p:nvSpPr>
        <p:spPr>
          <a:xfrm>
            <a:off x="450520" y="706533"/>
            <a:ext cx="14220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硬件方法论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4836802" y="4822537"/>
            <a:ext cx="25136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694A1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Thank You</a:t>
            </a:r>
            <a:endParaRPr lang="zh-CN" altLang="en-US" sz="3200" b="1" dirty="0">
              <a:solidFill>
                <a:srgbClr val="694A1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41736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宋体"/>
        <a:cs typeface=""/>
      </a:majorFont>
      <a:minorFont>
        <a:latin typeface="方正兰亭细黑_GBK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1714</TotalTime>
  <Pages>0</Pages>
  <Words>4443</Words>
  <Characters>0</Characters>
  <Application>Microsoft Office PowerPoint</Application>
  <DocSecurity>0</DocSecurity>
  <PresentationFormat>宽屏</PresentationFormat>
  <Lines>0</Lines>
  <Paragraphs>258</Paragraphs>
  <Slides>15</Slides>
  <Notes>15</Notes>
  <HiddenSlides>0</HiddenSlides>
  <MMClips>0</MMClips>
  <ScaleCrop>false</ScaleCrop>
  <HeadingPairs>
    <vt:vector size="8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2</vt:i4>
      </vt:variant>
      <vt:variant>
        <vt:lpstr>幻灯片标题</vt:lpstr>
      </vt:variant>
      <vt:variant>
        <vt:i4>15</vt:i4>
      </vt:variant>
    </vt:vector>
  </HeadingPairs>
  <TitlesOfParts>
    <vt:vector size="25" baseType="lpstr">
      <vt:lpstr>方正兰亭细黑_GBK</vt:lpstr>
      <vt:lpstr>宋体</vt:lpstr>
      <vt:lpstr>微软雅黑</vt:lpstr>
      <vt:lpstr>Arial</vt:lpstr>
      <vt:lpstr>Calibri</vt:lpstr>
      <vt:lpstr>Calibri Light</vt:lpstr>
      <vt:lpstr>Wingdings</vt:lpstr>
      <vt:lpstr>Office 主题</vt:lpstr>
      <vt:lpstr>Visio</vt:lpstr>
      <vt:lpstr>包装程序外壳对象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/>
  <Company/>
  <LinksUpToDate>false</LinksUpToDate>
  <CharactersWithSpaces>0</CharactersWithSpaces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subject/>
  <dc:creator>Windows User</dc:creator>
  <cp:keywords/>
  <dc:description/>
  <cp:lastModifiedBy>Lerry.Yang(杨思敏)</cp:lastModifiedBy>
  <cp:revision>99</cp:revision>
  <dcterms:created xsi:type="dcterms:W3CDTF">2014-04-16T22:55:00Z</dcterms:created>
  <dcterms:modified xsi:type="dcterms:W3CDTF">2018-11-19T04:14:25Z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2052-9.1.0.4885</vt:lpwstr>
  </property>
</Properties>
</file>