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89" r:id="rId3"/>
    <p:sldId id="309" r:id="rId4"/>
    <p:sldId id="314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7" r:id="rId14"/>
    <p:sldId id="306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FBE"/>
    <a:srgbClr val="C6D8EC"/>
    <a:srgbClr val="1912AE"/>
    <a:srgbClr val="00B0F0"/>
    <a:srgbClr val="2E6B91"/>
    <a:srgbClr val="0460BC"/>
    <a:srgbClr val="0766D4"/>
    <a:srgbClr val="20299E"/>
    <a:srgbClr val="31378D"/>
    <a:srgbClr val="2124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1194" y="396"/>
      </p:cViewPr>
      <p:guideLst>
        <p:guide orient="horz" pos="170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1836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DCADE-7DCF-49E3-BC2F-AE55211DEC99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2E9C4-61BD-46E3-81AB-3D7688859E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F5999-3A84-48D9-95B7-479F7DDD0C34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3E278-0150-4612-B3A4-CE83ABFADC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88F22F-F449-4453-81D0-F9B7771B5E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943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118" name="TextBox 1"/>
          <p:cNvSpPr/>
          <p:nvPr userDrawn="1"/>
        </p:nvSpPr>
        <p:spPr>
          <a:xfrm>
            <a:off x="7916638" y="25559"/>
            <a:ext cx="10496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altLang="zh-CN" sz="2800" dirty="0"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 Black" panose="020B0A02040204020203" charset="0"/>
                <a:ea typeface="黑体" panose="02010609060101010101" charset="-122"/>
                <a:cs typeface="Segoe UI Black" panose="020B0A02040204020203" charset="0"/>
                <a:sym typeface="方正兰亭细黑_GBK" charset="-122"/>
              </a:rPr>
              <a:t>T-DT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57DB8-4586-B942-8D7D-5EA3A054072F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0598F-3493-654C-8E29-A0A78D32D9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0">
          <a:blip r:embed="rId2">
            <a:alphaModFix amt="10000"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118" name="TextBox 1"/>
          <p:cNvSpPr/>
          <p:nvPr userDrawn="1"/>
        </p:nvSpPr>
        <p:spPr>
          <a:xfrm>
            <a:off x="7916638" y="25559"/>
            <a:ext cx="10496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altLang="zh-CN" sz="2800" dirty="0"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 Black" panose="020B0A02040204020203" charset="0"/>
                <a:ea typeface="黑体" panose="02010609060101010101" charset="-122"/>
                <a:cs typeface="Segoe UI Black" panose="020B0A02040204020203" charset="0"/>
                <a:sym typeface="方正兰亭细黑_GBK" charset="-122"/>
              </a:rPr>
              <a:t>T-DT</a:t>
            </a:r>
          </a:p>
        </p:txBody>
      </p:sp>
      <p:sp>
        <p:nvSpPr>
          <p:cNvPr id="4102" name="圆角矩形 5"/>
          <p:cNvSpPr/>
          <p:nvPr userDrawn="1"/>
        </p:nvSpPr>
        <p:spPr>
          <a:xfrm>
            <a:off x="0" y="111125"/>
            <a:ext cx="2781300" cy="350838"/>
          </a:xfrm>
          <a:custGeom>
            <a:avLst/>
            <a:gdLst/>
            <a:ahLst/>
            <a:cxnLst>
              <a:cxn ang="0">
                <a:pos x="10936" y="0"/>
              </a:cxn>
              <a:cxn ang="0">
                <a:pos x="2603300" y="0"/>
              </a:cxn>
              <a:cxn ang="0">
                <a:pos x="2778395" y="174097"/>
              </a:cxn>
              <a:cxn ang="0">
                <a:pos x="2603300" y="348191"/>
              </a:cxn>
              <a:cxn ang="0">
                <a:pos x="0" y="349138"/>
              </a:cxn>
            </a:cxnLst>
            <a:rect l="0" t="0" r="0" b="0"/>
            <a:pathLst>
              <a:path w="2782754" h="351691">
                <a:moveTo>
                  <a:pt x="10954" y="0"/>
                </a:moveTo>
                <a:lnTo>
                  <a:pt x="2607385" y="0"/>
                </a:lnTo>
                <a:cubicBezTo>
                  <a:pt x="2704239" y="0"/>
                  <a:pt x="2782754" y="78515"/>
                  <a:pt x="2782754" y="175369"/>
                </a:cubicBezTo>
                <a:cubicBezTo>
                  <a:pt x="2782754" y="272223"/>
                  <a:pt x="2704239" y="350738"/>
                  <a:pt x="2607385" y="350738"/>
                </a:cubicBezTo>
                <a:lnTo>
                  <a:pt x="0" y="351691"/>
                </a:lnTo>
              </a:path>
            </a:pathLst>
          </a:custGeom>
          <a:noFill/>
          <a:ln w="15875" cap="flat" cmpd="sng">
            <a:solidFill>
              <a:srgbClr val="3F3F3F">
                <a:alpha val="100000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圆角矩形 5"/>
          <p:cNvSpPr/>
          <p:nvPr userDrawn="1"/>
        </p:nvSpPr>
        <p:spPr>
          <a:xfrm>
            <a:off x="0" y="102393"/>
            <a:ext cx="2781300" cy="350838"/>
          </a:xfrm>
          <a:custGeom>
            <a:avLst/>
            <a:gdLst/>
            <a:ahLst/>
            <a:cxnLst>
              <a:cxn ang="0">
                <a:pos x="10936" y="0"/>
              </a:cxn>
              <a:cxn ang="0">
                <a:pos x="2603300" y="0"/>
              </a:cxn>
              <a:cxn ang="0">
                <a:pos x="2778395" y="174097"/>
              </a:cxn>
              <a:cxn ang="0">
                <a:pos x="2603300" y="348191"/>
              </a:cxn>
              <a:cxn ang="0">
                <a:pos x="0" y="349138"/>
              </a:cxn>
            </a:cxnLst>
            <a:rect l="0" t="0" r="0" b="0"/>
            <a:pathLst>
              <a:path w="2782754" h="351691">
                <a:moveTo>
                  <a:pt x="10954" y="0"/>
                </a:moveTo>
                <a:lnTo>
                  <a:pt x="2607385" y="0"/>
                </a:lnTo>
                <a:cubicBezTo>
                  <a:pt x="2704239" y="0"/>
                  <a:pt x="2782754" y="78515"/>
                  <a:pt x="2782754" y="175369"/>
                </a:cubicBezTo>
                <a:cubicBezTo>
                  <a:pt x="2782754" y="272223"/>
                  <a:pt x="2704239" y="350738"/>
                  <a:pt x="2607385" y="350738"/>
                </a:cubicBezTo>
                <a:lnTo>
                  <a:pt x="0" y="351691"/>
                </a:lnTo>
              </a:path>
            </a:pathLst>
          </a:custGeom>
          <a:noFill/>
          <a:ln w="3175" cap="flat" cmpd="sng">
            <a:solidFill>
              <a:srgbClr val="3F3F3F">
                <a:alpha val="100000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" name="TextBox 1"/>
          <p:cNvSpPr/>
          <p:nvPr userDrawn="1"/>
        </p:nvSpPr>
        <p:spPr>
          <a:xfrm>
            <a:off x="7973788" y="102393"/>
            <a:ext cx="10496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altLang="zh-CN" sz="2800" dirty="0">
                <a:solidFill>
                  <a:schemeClr val="accent4"/>
                </a:solidFill>
                <a:effectLst/>
                <a:latin typeface="Segoe UI Black" panose="020B0A02040204020203" charset="0"/>
                <a:ea typeface="黑体" panose="02010609060101010101" charset="-122"/>
                <a:cs typeface="Segoe UI Black" panose="020B0A02040204020203" charset="0"/>
                <a:sym typeface="方正兰亭细黑_GBK" charset="-122"/>
              </a:rPr>
              <a:t>T-DT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13000"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96A82-8C58-4230-85E6-C1DB51D5629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75C28-AD93-4B03-9A73-F263CFFF2BF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406376" y="2342337"/>
            <a:ext cx="4576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东北大学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T-DT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+mn-cs"/>
              </a:rPr>
              <a:t>创新实验室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3542" y="3013931"/>
            <a:ext cx="2296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b="1" dirty="0">
                <a:solidFill>
                  <a:srgbClr val="1F497D">
                    <a:lumMod val="7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Thinking-Doing  to  Theory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0" y="4068110"/>
            <a:ext cx="37790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255568" y="4076576"/>
            <a:ext cx="388843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12954" y="3914962"/>
            <a:ext cx="5180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41982" y="4183197"/>
            <a:ext cx="48600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Bernard MT Condensed" pitchFamily="18" charset="0"/>
                <a:ea typeface="宋体" panose="02010600030101010101" pitchFamily="2" charset="-122"/>
              </a:rPr>
              <a:t>理想臣服实践</a:t>
            </a:r>
            <a:r>
              <a:rPr lang="en-US" altLang="zh-CN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Bernard MT Condensed" pitchFamily="18" charset="0"/>
                <a:ea typeface="宋体" panose="02010600030101010101" pitchFamily="2" charset="-122"/>
              </a:rPr>
              <a:t>//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Bernard MT Condensed" pitchFamily="18" charset="0"/>
                <a:ea typeface="宋体" panose="02010600030101010101" pitchFamily="2" charset="-122"/>
              </a:rPr>
              <a:t>勤恳</a:t>
            </a:r>
            <a:r>
              <a:rPr lang="zh-CN" altLang="en-US" sz="1000">
                <a:solidFill>
                  <a:prstClr val="black">
                    <a:lumMod val="85000"/>
                    <a:lumOff val="15000"/>
                  </a:prstClr>
                </a:solidFill>
                <a:latin typeface="Bernard MT Condensed" pitchFamily="18" charset="0"/>
                <a:ea typeface="宋体" panose="02010600030101010101" pitchFamily="2" charset="-122"/>
              </a:rPr>
              <a:t>铸就巅峰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Bernard MT Condensed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 rot="10800000">
            <a:off x="2783792" y="0"/>
            <a:ext cx="722066" cy="213969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 rot="10800000">
            <a:off x="1374257" y="1"/>
            <a:ext cx="686787" cy="2139697"/>
          </a:xfrm>
          <a:prstGeom prst="rect">
            <a:avLst/>
          </a:prstGeom>
          <a:solidFill>
            <a:srgbClr val="E74C2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 rot="10800000">
            <a:off x="687129" y="1"/>
            <a:ext cx="686787" cy="2139696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 rot="10800000">
            <a:off x="1" y="0"/>
            <a:ext cx="686787" cy="213969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rot="10800000">
            <a:off x="2061385" y="1"/>
            <a:ext cx="722066" cy="2139696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 rot="10800000">
            <a:off x="5602862" y="1"/>
            <a:ext cx="722066" cy="213969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 rot="10800000">
            <a:off x="4193327" y="2"/>
            <a:ext cx="686787" cy="2139697"/>
          </a:xfrm>
          <a:prstGeom prst="rect">
            <a:avLst/>
          </a:prstGeom>
          <a:solidFill>
            <a:srgbClr val="E74C2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 rot="10800000">
            <a:off x="3506199" y="2"/>
            <a:ext cx="686787" cy="2139696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 rot="10800000">
            <a:off x="4880455" y="2"/>
            <a:ext cx="722066" cy="2139696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 rot="10800000">
            <a:off x="8421935" y="-6625"/>
            <a:ext cx="722066" cy="213969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 rot="10800000">
            <a:off x="7012397" y="-6624"/>
            <a:ext cx="686787" cy="2139697"/>
          </a:xfrm>
          <a:prstGeom prst="rect">
            <a:avLst/>
          </a:prstGeom>
          <a:solidFill>
            <a:srgbClr val="E74C2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 rot="10800000">
            <a:off x="6325269" y="-6624"/>
            <a:ext cx="686787" cy="2139696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 rot="10800000">
            <a:off x="7699525" y="-6624"/>
            <a:ext cx="722066" cy="2139696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 rot="10800000">
            <a:off x="2783792" y="4610100"/>
            <a:ext cx="722066" cy="53339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 rot="10800000">
            <a:off x="1374252" y="4610101"/>
            <a:ext cx="686787" cy="533398"/>
          </a:xfrm>
          <a:prstGeom prst="rect">
            <a:avLst/>
          </a:prstGeom>
          <a:solidFill>
            <a:srgbClr val="E74C2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 rot="10800000">
            <a:off x="687124" y="4610101"/>
            <a:ext cx="686787" cy="53339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 rot="10800000">
            <a:off x="-4" y="4610100"/>
            <a:ext cx="686787" cy="53339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 rot="10800000">
            <a:off x="2061385" y="4610101"/>
            <a:ext cx="722066" cy="53339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矩形 56"/>
          <p:cNvSpPr/>
          <p:nvPr/>
        </p:nvSpPr>
        <p:spPr>
          <a:xfrm rot="10800000">
            <a:off x="5602862" y="4610101"/>
            <a:ext cx="722066" cy="53339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矩形 57"/>
          <p:cNvSpPr/>
          <p:nvPr/>
        </p:nvSpPr>
        <p:spPr>
          <a:xfrm rot="10800000">
            <a:off x="4193322" y="4610102"/>
            <a:ext cx="686787" cy="533398"/>
          </a:xfrm>
          <a:prstGeom prst="rect">
            <a:avLst/>
          </a:prstGeom>
          <a:solidFill>
            <a:srgbClr val="E74C2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矩形 58"/>
          <p:cNvSpPr/>
          <p:nvPr/>
        </p:nvSpPr>
        <p:spPr>
          <a:xfrm rot="10800000">
            <a:off x="3506194" y="4610102"/>
            <a:ext cx="686787" cy="53339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 rot="10800000">
            <a:off x="4880455" y="4610102"/>
            <a:ext cx="722066" cy="53339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 rot="10800000">
            <a:off x="8421935" y="4603475"/>
            <a:ext cx="722066" cy="53339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 rot="10800000">
            <a:off x="7012392" y="4603476"/>
            <a:ext cx="686787" cy="533398"/>
          </a:xfrm>
          <a:prstGeom prst="rect">
            <a:avLst/>
          </a:prstGeom>
          <a:solidFill>
            <a:srgbClr val="E74C2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矩形 62"/>
          <p:cNvSpPr/>
          <p:nvPr/>
        </p:nvSpPr>
        <p:spPr>
          <a:xfrm rot="10800000">
            <a:off x="6325264" y="4603476"/>
            <a:ext cx="686787" cy="53339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 rot="10800000">
            <a:off x="7699525" y="4603476"/>
            <a:ext cx="722066" cy="53339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24517" y="-8284"/>
            <a:ext cx="3199607" cy="21546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88966" y="-8285"/>
            <a:ext cx="3199607" cy="215436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0" y="4610100"/>
            <a:ext cx="810038" cy="5400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73327" y="4597372"/>
            <a:ext cx="818405" cy="545603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592894" y="4597372"/>
            <a:ext cx="818405" cy="545603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409128" y="4603997"/>
            <a:ext cx="819192" cy="54612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231014" y="4604522"/>
            <a:ext cx="818405" cy="545603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4044554" y="4607868"/>
            <a:ext cx="803448" cy="535632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4833497" y="4603997"/>
            <a:ext cx="809255" cy="539503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5644588" y="4599359"/>
            <a:ext cx="806273" cy="53751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6441586" y="4589158"/>
            <a:ext cx="819194" cy="546129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7251302" y="4587570"/>
            <a:ext cx="809255" cy="539503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8052248" y="4597372"/>
            <a:ext cx="1091751" cy="539504"/>
          </a:xfrm>
          <a:prstGeom prst="rect">
            <a:avLst/>
          </a:prstGeom>
        </p:spPr>
      </p:pic>
      <p:sp>
        <p:nvSpPr>
          <p:cNvPr id="65" name="矩形 64"/>
          <p:cNvSpPr/>
          <p:nvPr/>
        </p:nvSpPr>
        <p:spPr>
          <a:xfrm>
            <a:off x="0" y="4578230"/>
            <a:ext cx="9144000" cy="515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-10102" y="-8808"/>
            <a:ext cx="2929900" cy="21661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500"/>
                            </p:stCondLst>
                            <p:childTnLst>
                              <p:par>
                                <p:cTn id="1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9" grpId="0"/>
      <p:bldP spid="20" grpId="0"/>
      <p:bldP spid="5" grpId="0" animBg="1"/>
      <p:bldP spid="6" grpId="0" animBg="1"/>
      <p:bldP spid="7" grpId="0" animBg="1"/>
      <p:bldP spid="8" grpId="0" animBg="1"/>
      <p:bldP spid="9" grpId="0" animBg="1"/>
      <p:bldP spid="23" grpId="0" animBg="1"/>
      <p:bldP spid="24" grpId="0" animBg="1"/>
      <p:bldP spid="25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164" y="589270"/>
            <a:ext cx="2456329" cy="41428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5595" y="589271"/>
            <a:ext cx="2217521" cy="198247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5595" y="2749603"/>
            <a:ext cx="2217521" cy="1982479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08000" y="1151443"/>
            <a:ext cx="342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一、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02237" y="1520775"/>
            <a:ext cx="342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1</a:t>
            </a:r>
            <a:r>
              <a:rPr lang="zh-CN" altLang="en-US" dirty="0">
                <a:latin typeface="+mj-ea"/>
                <a:ea typeface="+mj-ea"/>
              </a:rPr>
              <a:t>、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02237" y="2026369"/>
            <a:ext cx="342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正文</a:t>
            </a:r>
          </a:p>
        </p:txBody>
      </p:sp>
      <p:sp>
        <p:nvSpPr>
          <p:cNvPr id="2" name="TextBox 13"/>
          <p:cNvSpPr/>
          <p:nvPr/>
        </p:nvSpPr>
        <p:spPr>
          <a:xfrm>
            <a:off x="0" y="81674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方正兰亭细黑_GBK" charset="-122"/>
                <a:ea typeface="方正兰亭细黑_GBK" charset="-122"/>
                <a:sym typeface="方正兰亭细黑_GBK" charset="-122"/>
              </a:rPr>
              <a:t>题目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3"/>
          <p:cNvSpPr/>
          <p:nvPr/>
        </p:nvSpPr>
        <p:spPr>
          <a:xfrm>
            <a:off x="247333" y="111125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方正兰亭细黑_GBK" charset="-122"/>
                <a:ea typeface="方正兰亭细黑_GBK" charset="-122"/>
                <a:sym typeface="方正兰亭细黑_GBK" charset="-122"/>
              </a:rPr>
              <a:t>题目</a:t>
            </a:r>
          </a:p>
        </p:txBody>
      </p:sp>
      <p:sp>
        <p:nvSpPr>
          <p:cNvPr id="4" name="椭圆 3"/>
          <p:cNvSpPr/>
          <p:nvPr/>
        </p:nvSpPr>
        <p:spPr>
          <a:xfrm>
            <a:off x="3199348" y="1199097"/>
            <a:ext cx="2745305" cy="2745305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89058" y="1199097"/>
            <a:ext cx="2745305" cy="2745305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1900" y="2132441"/>
            <a:ext cx="2159621" cy="13619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2377" y="1739157"/>
            <a:ext cx="1678666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600" b="1" dirty="0">
                <a:solidFill>
                  <a:srgbClr val="1A7BAE"/>
                </a:solidFill>
              </a:rPr>
              <a:t>LOREM IPSUM </a:t>
            </a:r>
            <a:endParaRPr lang="zh-CN" altLang="en-US" sz="1600" b="1" dirty="0">
              <a:solidFill>
                <a:srgbClr val="1A7BA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92190" y="2132441"/>
            <a:ext cx="2159621" cy="13619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32667" y="1739157"/>
            <a:ext cx="1678666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600" b="1">
                <a:solidFill>
                  <a:srgbClr val="1A7BAE"/>
                </a:solidFill>
              </a:rPr>
              <a:t>LOREM IPSUM </a:t>
            </a:r>
            <a:endParaRPr lang="zh-CN" altLang="en-US" sz="1600" b="1">
              <a:solidFill>
                <a:srgbClr val="1A7BA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809638" y="1199097"/>
            <a:ext cx="2745305" cy="2745305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102480" y="2132441"/>
            <a:ext cx="2159621" cy="13619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42957" y="1739157"/>
            <a:ext cx="1678666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600" b="1">
                <a:solidFill>
                  <a:srgbClr val="1A7BAE"/>
                </a:solidFill>
              </a:rPr>
              <a:t>LOREM IPSUM </a:t>
            </a:r>
            <a:endParaRPr lang="zh-CN" altLang="en-US" sz="1600" b="1">
              <a:solidFill>
                <a:srgbClr val="1A7BA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57672" y="1435219"/>
            <a:ext cx="393948" cy="39394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367962" y="1435219"/>
            <a:ext cx="393948" cy="39394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978252" y="1435219"/>
            <a:ext cx="393948" cy="39394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81900" y="4102338"/>
            <a:ext cx="7177989" cy="5268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Labore.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888" y="983596"/>
            <a:ext cx="1398264" cy="14954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873" y="983596"/>
            <a:ext cx="1398264" cy="14954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352" y="983596"/>
            <a:ext cx="1398264" cy="14954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3145791" y="2738791"/>
            <a:ext cx="1734459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Lorem Ipsum</a:t>
            </a:r>
            <a:endParaRPr lang="en-US" altLang="zh-CN" sz="1400" b="1" dirty="0">
              <a:solidFill>
                <a:schemeClr val="tx2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TextBox 40"/>
          <p:cNvSpPr txBox="1"/>
          <p:nvPr/>
        </p:nvSpPr>
        <p:spPr>
          <a:xfrm>
            <a:off x="3145791" y="3098831"/>
            <a:ext cx="17344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63522" y="2738791"/>
            <a:ext cx="1734459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Lorem Ipsum</a:t>
            </a:r>
            <a:endParaRPr lang="en-US" altLang="zh-CN" sz="1400" b="1" dirty="0">
              <a:solidFill>
                <a:schemeClr val="tx2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TextBox 45"/>
          <p:cNvSpPr txBox="1"/>
          <p:nvPr/>
        </p:nvSpPr>
        <p:spPr>
          <a:xfrm>
            <a:off x="5063522" y="3098831"/>
            <a:ext cx="17344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78000" y="2738791"/>
            <a:ext cx="1734459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b="1" dirty="0">
                <a:solidFill>
                  <a:schemeClr val="tx2">
                    <a:lumMod val="85000"/>
                    <a:lumOff val="15000"/>
                  </a:schemeClr>
                </a:solidFill>
              </a:rPr>
              <a:t>Lorem Ipsum</a:t>
            </a:r>
            <a:endParaRPr lang="en-US" altLang="zh-CN" sz="1400" b="1" dirty="0">
              <a:solidFill>
                <a:schemeClr val="tx2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TextBox 50"/>
          <p:cNvSpPr txBox="1"/>
          <p:nvPr/>
        </p:nvSpPr>
        <p:spPr>
          <a:xfrm>
            <a:off x="6978000" y="3098831"/>
            <a:ext cx="17344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1541" y="983596"/>
            <a:ext cx="2340258" cy="307296"/>
          </a:xfrm>
          <a:prstGeom prst="rect">
            <a:avLst/>
          </a:prstGeom>
          <a:solidFill>
            <a:srgbClr val="1912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31540" y="1341719"/>
            <a:ext cx="2340259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Incididunt.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1542" y="2693786"/>
            <a:ext cx="2340257" cy="30729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1541" y="3051909"/>
            <a:ext cx="2340259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Incididunt.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951820" y="983596"/>
            <a:ext cx="0" cy="30603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3"/>
          <p:cNvSpPr/>
          <p:nvPr/>
        </p:nvSpPr>
        <p:spPr>
          <a:xfrm>
            <a:off x="0" y="81674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方正兰亭细黑_GBK" charset="-122"/>
                <a:ea typeface="方正兰亭细黑_GBK" charset="-122"/>
                <a:sym typeface="方正兰亭细黑_GBK" charset="-122"/>
              </a:rPr>
              <a:t>题目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6022" y="1268011"/>
            <a:ext cx="2612271" cy="18483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5729" y="3352270"/>
            <a:ext cx="288749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chemeClr val="tx2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基于演示设计的一站式的在线演示、素材销售服务交易系统</a:t>
            </a:r>
          </a:p>
        </p:txBody>
      </p:sp>
      <p:sp>
        <p:nvSpPr>
          <p:cNvPr id="6" name="矩形 5"/>
          <p:cNvSpPr/>
          <p:nvPr/>
        </p:nvSpPr>
        <p:spPr>
          <a:xfrm>
            <a:off x="3097453" y="3352270"/>
            <a:ext cx="288749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chemeClr val="tx2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基于演示设计的一站式的在线演示、素材销售服务交易系统</a:t>
            </a:r>
          </a:p>
        </p:txBody>
      </p:sp>
      <p:sp>
        <p:nvSpPr>
          <p:cNvPr id="7" name="矩形 6"/>
          <p:cNvSpPr/>
          <p:nvPr/>
        </p:nvSpPr>
        <p:spPr>
          <a:xfrm>
            <a:off x="6030778" y="3352270"/>
            <a:ext cx="288749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chemeClr val="tx2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基于演示设计的一站式的在线演示、素材销售服务交易系统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68400" y="1268010"/>
            <a:ext cx="2612271" cy="18483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0778" y="1268010"/>
            <a:ext cx="2612271" cy="1848380"/>
          </a:xfrm>
          <a:prstGeom prst="rect">
            <a:avLst/>
          </a:prstGeom>
        </p:spPr>
      </p:pic>
      <p:sp>
        <p:nvSpPr>
          <p:cNvPr id="13" name="TextBox 13"/>
          <p:cNvSpPr/>
          <p:nvPr/>
        </p:nvSpPr>
        <p:spPr>
          <a:xfrm>
            <a:off x="0" y="81674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方正兰亭细黑_GBK" charset="-122"/>
                <a:ea typeface="方正兰亭细黑_GBK" charset="-122"/>
                <a:sym typeface="方正兰亭细黑_GBK" charset="-122"/>
              </a:rPr>
              <a:t>题目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effectLst>
            <a:outerShdw blurRad="9906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3075" name="矩形 4"/>
          <p:cNvSpPr>
            <a:spLocks noChangeArrowheads="1"/>
          </p:cNvSpPr>
          <p:nvPr/>
        </p:nvSpPr>
        <p:spPr bwMode="auto">
          <a:xfrm>
            <a:off x="0" y="0"/>
            <a:ext cx="9143365" cy="5143500"/>
          </a:xfrm>
          <a:prstGeom prst="rect">
            <a:avLst/>
          </a:prstGeom>
          <a:solidFill>
            <a:srgbClr val="262626">
              <a:alpha val="6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1757714"/>
            <a:ext cx="9144000" cy="1488438"/>
          </a:xfrm>
          <a:prstGeom prst="rect">
            <a:avLst/>
          </a:prstGeom>
          <a:solidFill>
            <a:srgbClr val="0070C0">
              <a:alpha val="59000"/>
            </a:srgbClr>
          </a:solidFill>
          <a:ln>
            <a:noFill/>
          </a:ln>
          <a:effectLst>
            <a:outerShdw blurRad="50800" dist="50800" dir="5400000" algn="ctr" rotWithShape="0">
              <a:schemeClr val="bg2">
                <a:lumMod val="50000"/>
                <a:alpha val="1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THINKING-DOING  TO  THEORY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defTabSz="685800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为成为一名优秀的工程师而努力</a:t>
            </a:r>
          </a:p>
          <a:p>
            <a:pPr algn="ctr" defTabSz="685800"/>
            <a:endParaRPr kumimoji="1" lang="zh-CN" altLang="en-US" sz="24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圆角矩形 23"/>
          <p:cNvSpPr/>
          <p:nvPr/>
        </p:nvSpPr>
        <p:spPr>
          <a:xfrm>
            <a:off x="1939924" y="1220509"/>
            <a:ext cx="5519420" cy="523875"/>
          </a:xfrm>
          <a:prstGeom prst="roundRect">
            <a:avLst>
              <a:gd name="adj" fmla="val 50000"/>
            </a:avLst>
          </a:prstGeom>
          <a:noFill/>
          <a:ln w="15875" cap="flat" cmpd="sng">
            <a:solidFill>
              <a:srgbClr val="3F3F3F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91438" tIns="45719" rIns="91438" bIns="45719" anchor="ctr"/>
          <a:lstStyle/>
          <a:p>
            <a:pPr algn="ctr"/>
            <a:endParaRPr lang="zh-CN" altLang="zh-CN" dirty="0">
              <a:solidFill>
                <a:srgbClr val="59595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8" name="圆角矩形 25"/>
          <p:cNvSpPr/>
          <p:nvPr/>
        </p:nvSpPr>
        <p:spPr>
          <a:xfrm>
            <a:off x="1939924" y="2251454"/>
            <a:ext cx="5520055" cy="523875"/>
          </a:xfrm>
          <a:prstGeom prst="roundRect">
            <a:avLst>
              <a:gd name="adj" fmla="val 50000"/>
            </a:avLst>
          </a:prstGeom>
          <a:noFill/>
          <a:ln w="15875" cap="flat" cmpd="sng">
            <a:solidFill>
              <a:srgbClr val="3F3F3F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91438" tIns="45719" rIns="91438" bIns="45719" anchor="ctr"/>
          <a:lstStyle/>
          <a:p>
            <a:pPr algn="ctr"/>
            <a:endParaRPr lang="zh-CN" altLang="zh-CN" dirty="0">
              <a:solidFill>
                <a:srgbClr val="59595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9" name="圆角矩形 28"/>
          <p:cNvSpPr/>
          <p:nvPr/>
        </p:nvSpPr>
        <p:spPr>
          <a:xfrm>
            <a:off x="1939289" y="3257716"/>
            <a:ext cx="5520055" cy="523875"/>
          </a:xfrm>
          <a:prstGeom prst="roundRect">
            <a:avLst>
              <a:gd name="adj" fmla="val 50000"/>
            </a:avLst>
          </a:prstGeom>
          <a:noFill/>
          <a:ln w="15875" cap="flat" cmpd="sng">
            <a:solidFill>
              <a:srgbClr val="3F3F3F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91438" tIns="45719" rIns="91438" bIns="45719" anchor="ctr"/>
          <a:lstStyle/>
          <a:p>
            <a:pPr algn="ctr"/>
            <a:endParaRPr lang="zh-CN" altLang="zh-CN" dirty="0">
              <a:solidFill>
                <a:srgbClr val="59595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" name="圆角矩形 28"/>
          <p:cNvSpPr/>
          <p:nvPr/>
        </p:nvSpPr>
        <p:spPr>
          <a:xfrm>
            <a:off x="1939289" y="4216518"/>
            <a:ext cx="5520055" cy="523875"/>
          </a:xfrm>
          <a:prstGeom prst="roundRect">
            <a:avLst>
              <a:gd name="adj" fmla="val 50000"/>
            </a:avLst>
          </a:prstGeom>
          <a:noFill/>
          <a:ln w="15875" cap="flat" cmpd="sng">
            <a:solidFill>
              <a:srgbClr val="3F3F3F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91438" tIns="45719" rIns="91438" bIns="45719" anchor="ctr"/>
          <a:lstStyle/>
          <a:p>
            <a:pPr algn="ctr"/>
            <a:endParaRPr lang="zh-CN" altLang="zh-CN" dirty="0">
              <a:solidFill>
                <a:srgbClr val="595959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2" name="圆角矩形 5"/>
          <p:cNvSpPr/>
          <p:nvPr/>
        </p:nvSpPr>
        <p:spPr>
          <a:xfrm>
            <a:off x="0" y="111125"/>
            <a:ext cx="2781300" cy="350838"/>
          </a:xfrm>
          <a:custGeom>
            <a:avLst/>
            <a:gdLst/>
            <a:ahLst/>
            <a:cxnLst>
              <a:cxn ang="0">
                <a:pos x="10936" y="0"/>
              </a:cxn>
              <a:cxn ang="0">
                <a:pos x="2603300" y="0"/>
              </a:cxn>
              <a:cxn ang="0">
                <a:pos x="2778395" y="174097"/>
              </a:cxn>
              <a:cxn ang="0">
                <a:pos x="2603300" y="348191"/>
              </a:cxn>
              <a:cxn ang="0">
                <a:pos x="0" y="349138"/>
              </a:cxn>
            </a:cxnLst>
            <a:rect l="0" t="0" r="0" b="0"/>
            <a:pathLst>
              <a:path w="2782754" h="351691">
                <a:moveTo>
                  <a:pt x="10954" y="0"/>
                </a:moveTo>
                <a:lnTo>
                  <a:pt x="2607385" y="0"/>
                </a:lnTo>
                <a:cubicBezTo>
                  <a:pt x="2704239" y="0"/>
                  <a:pt x="2782754" y="78515"/>
                  <a:pt x="2782754" y="175369"/>
                </a:cubicBezTo>
                <a:cubicBezTo>
                  <a:pt x="2782754" y="272223"/>
                  <a:pt x="2704239" y="350738"/>
                  <a:pt x="2607385" y="350738"/>
                </a:cubicBezTo>
                <a:lnTo>
                  <a:pt x="0" y="351691"/>
                </a:lnTo>
              </a:path>
            </a:pathLst>
          </a:custGeom>
          <a:noFill/>
          <a:ln w="3175" cap="flat" cmpd="sng">
            <a:solidFill>
              <a:srgbClr val="3F3F3F">
                <a:alpha val="100000"/>
              </a:srgbClr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03" name="TextBox 13"/>
          <p:cNvSpPr/>
          <p:nvPr/>
        </p:nvSpPr>
        <p:spPr>
          <a:xfrm>
            <a:off x="247650" y="58738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黑体" panose="02010609060101010101" charset="-122"/>
                <a:ea typeface="黑体" panose="02010609060101010101" charset="-122"/>
                <a:sym typeface="方正兰亭细黑_GBK" charset="-122"/>
              </a:rPr>
              <a:t>目录页</a:t>
            </a:r>
          </a:p>
        </p:txBody>
      </p:sp>
      <p:grpSp>
        <p:nvGrpSpPr>
          <p:cNvPr id="4104" name="组合 2"/>
          <p:cNvGrpSpPr/>
          <p:nvPr/>
        </p:nvGrpSpPr>
        <p:grpSpPr>
          <a:xfrm>
            <a:off x="3085751" y="1220508"/>
            <a:ext cx="2950145" cy="523875"/>
            <a:chOff x="0" y="0"/>
            <a:chExt cx="2951085" cy="522566"/>
          </a:xfrm>
        </p:grpSpPr>
        <p:sp>
          <p:nvSpPr>
            <p:cNvPr id="4118" name="TextBox 1"/>
            <p:cNvSpPr/>
            <p:nvPr/>
          </p:nvSpPr>
          <p:spPr>
            <a:xfrm>
              <a:off x="576064" y="0"/>
              <a:ext cx="2375021" cy="5206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细黑_GBK" charset="-122"/>
                </a:rPr>
                <a:t>RoboMaster</a:t>
              </a:r>
              <a:endParaRPr lang="zh-CN" altLang="en-US" sz="2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 charset="-122"/>
              </a:endParaRPr>
            </a:p>
          </p:txBody>
        </p:sp>
        <p:sp>
          <p:nvSpPr>
            <p:cNvPr id="4119" name="TextBox 18"/>
            <p:cNvSpPr/>
            <p:nvPr/>
          </p:nvSpPr>
          <p:spPr>
            <a:xfrm>
              <a:off x="0" y="0"/>
              <a:ext cx="421985" cy="5225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rgbClr val="595959"/>
                  </a:solidFill>
                  <a:latin typeface="Roboto Th" pitchFamily="2" charset="0"/>
                  <a:sym typeface="Roboto Th" pitchFamily="2" charset="0"/>
                </a:rPr>
                <a:t>01</a:t>
              </a:r>
              <a:endParaRPr lang="zh-CN" altLang="en-US" sz="2800" b="1" dirty="0">
                <a:solidFill>
                  <a:srgbClr val="595959"/>
                </a:solidFill>
                <a:latin typeface="Roboto Th" pitchFamily="2" charset="0"/>
                <a:ea typeface="微软雅黑" panose="020B0503020204020204" pitchFamily="34" charset="-122"/>
                <a:sym typeface="Roboto Th" pitchFamily="2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085751" y="2265085"/>
            <a:ext cx="2972499" cy="523220"/>
            <a:chOff x="0" y="0"/>
            <a:chExt cx="2973447" cy="521913"/>
          </a:xfrm>
        </p:grpSpPr>
        <p:sp>
          <p:nvSpPr>
            <p:cNvPr id="4" name="TextBox 1"/>
            <p:cNvSpPr/>
            <p:nvPr/>
          </p:nvSpPr>
          <p:spPr>
            <a:xfrm>
              <a:off x="576064" y="0"/>
              <a:ext cx="2397383" cy="5219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细黑_GBK" charset="-122"/>
                </a:rPr>
                <a:t>RoboMaster</a:t>
              </a:r>
              <a:endParaRPr lang="zh-CN" altLang="en-US" sz="2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 charset="-122"/>
              </a:endParaRPr>
            </a:p>
          </p:txBody>
        </p:sp>
        <p:sp>
          <p:nvSpPr>
            <p:cNvPr id="5" name="TextBox 18"/>
            <p:cNvSpPr/>
            <p:nvPr/>
          </p:nvSpPr>
          <p:spPr>
            <a:xfrm>
              <a:off x="0" y="0"/>
              <a:ext cx="701264" cy="5206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rgbClr val="595959"/>
                  </a:solidFill>
                  <a:latin typeface="Roboto Th" pitchFamily="2" charset="0"/>
                  <a:sym typeface="Roboto Th" pitchFamily="2" charset="0"/>
                </a:rPr>
                <a:t>02</a:t>
              </a:r>
              <a:endParaRPr lang="zh-CN" altLang="en-US" sz="2800" b="1" dirty="0">
                <a:solidFill>
                  <a:srgbClr val="595959"/>
                </a:solidFill>
                <a:latin typeface="Roboto Th" pitchFamily="2" charset="0"/>
                <a:ea typeface="微软雅黑" panose="020B0503020204020204" pitchFamily="34" charset="-122"/>
                <a:sym typeface="Roboto Th" pitchFamily="2" charset="0"/>
              </a:endParaRPr>
            </a:p>
          </p:txBody>
        </p:sp>
      </p:grpSp>
      <p:grpSp>
        <p:nvGrpSpPr>
          <p:cNvPr id="6" name="组合 2"/>
          <p:cNvGrpSpPr/>
          <p:nvPr/>
        </p:nvGrpSpPr>
        <p:grpSpPr>
          <a:xfrm>
            <a:off x="3085751" y="3225137"/>
            <a:ext cx="2950145" cy="521970"/>
            <a:chOff x="0" y="0"/>
            <a:chExt cx="2951086" cy="520666"/>
          </a:xfrm>
        </p:grpSpPr>
        <p:sp>
          <p:nvSpPr>
            <p:cNvPr id="7" name="TextBox 1"/>
            <p:cNvSpPr/>
            <p:nvPr/>
          </p:nvSpPr>
          <p:spPr>
            <a:xfrm>
              <a:off x="576064" y="0"/>
              <a:ext cx="2375022" cy="5206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细黑_GBK" charset="-122"/>
                </a:rPr>
                <a:t>RoboMaster</a:t>
              </a:r>
              <a:endParaRPr lang="zh-CN" altLang="en-US" sz="2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 charset="-122"/>
              </a:endParaRPr>
            </a:p>
          </p:txBody>
        </p:sp>
        <p:sp>
          <p:nvSpPr>
            <p:cNvPr id="8" name="TextBox 18"/>
            <p:cNvSpPr/>
            <p:nvPr/>
          </p:nvSpPr>
          <p:spPr>
            <a:xfrm>
              <a:off x="0" y="0"/>
              <a:ext cx="701264" cy="5206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rgbClr val="595959"/>
                  </a:solidFill>
                  <a:latin typeface="Roboto Th" pitchFamily="2" charset="0"/>
                  <a:sym typeface="Roboto Th" pitchFamily="2" charset="0"/>
                </a:rPr>
                <a:t>03</a:t>
              </a:r>
              <a:endParaRPr lang="zh-CN" altLang="en-US" sz="2800" b="1" dirty="0">
                <a:solidFill>
                  <a:srgbClr val="595959"/>
                </a:solidFill>
                <a:latin typeface="Roboto Th" pitchFamily="2" charset="0"/>
                <a:ea typeface="微软雅黑" panose="020B0503020204020204" pitchFamily="34" charset="-122"/>
                <a:sym typeface="Roboto Th" pitchFamily="2" charset="0"/>
              </a:endParaRPr>
            </a:p>
          </p:txBody>
        </p:sp>
      </p:grpSp>
      <p:grpSp>
        <p:nvGrpSpPr>
          <p:cNvPr id="9" name="组合 2"/>
          <p:cNvGrpSpPr/>
          <p:nvPr/>
        </p:nvGrpSpPr>
        <p:grpSpPr>
          <a:xfrm>
            <a:off x="3085751" y="4263978"/>
            <a:ext cx="2950145" cy="521970"/>
            <a:chOff x="0" y="0"/>
            <a:chExt cx="2951086" cy="520666"/>
          </a:xfrm>
        </p:grpSpPr>
        <p:sp>
          <p:nvSpPr>
            <p:cNvPr id="10" name="TextBox 1"/>
            <p:cNvSpPr/>
            <p:nvPr/>
          </p:nvSpPr>
          <p:spPr>
            <a:xfrm>
              <a:off x="576064" y="0"/>
              <a:ext cx="2375022" cy="5206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 err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细黑_GBK" charset="-122"/>
                </a:rPr>
                <a:t>RoboMaster</a:t>
              </a:r>
              <a:endParaRPr lang="zh-CN" altLang="en-US" sz="2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 charset="-122"/>
              </a:endParaRPr>
            </a:p>
          </p:txBody>
        </p:sp>
        <p:sp>
          <p:nvSpPr>
            <p:cNvPr id="11" name="TextBox 18"/>
            <p:cNvSpPr/>
            <p:nvPr/>
          </p:nvSpPr>
          <p:spPr>
            <a:xfrm>
              <a:off x="0" y="0"/>
              <a:ext cx="701264" cy="5206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rgbClr val="595959"/>
                  </a:solidFill>
                  <a:latin typeface="Roboto Th" pitchFamily="2" charset="0"/>
                  <a:sym typeface="Roboto Th" pitchFamily="2" charset="0"/>
                </a:rPr>
                <a:t>04</a:t>
              </a:r>
              <a:endParaRPr lang="zh-CN" altLang="en-US" sz="2800" b="1" dirty="0">
                <a:solidFill>
                  <a:srgbClr val="595959"/>
                </a:solidFill>
                <a:latin typeface="Roboto Th" pitchFamily="2" charset="0"/>
                <a:ea typeface="微软雅黑" panose="020B0503020204020204" pitchFamily="34" charset="-122"/>
                <a:sym typeface="Roboto Th" pitchFamily="2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1"/>
          <p:cNvSpPr/>
          <p:nvPr/>
        </p:nvSpPr>
        <p:spPr>
          <a:xfrm flipV="1">
            <a:off x="627511" y="1952625"/>
            <a:ext cx="3626485" cy="1019175"/>
          </a:xfrm>
          <a:prstGeom prst="rect">
            <a:avLst/>
          </a:prstGeom>
          <a:solidFill>
            <a:srgbClr val="1E5FBE">
              <a:alpha val="43000"/>
            </a:srgbClr>
          </a:solidFill>
          <a:ln>
            <a:noFill/>
          </a:ln>
          <a:effectLst>
            <a:outerShdw blurRad="50800" dist="50800" dir="5400000" algn="ctr" rotWithShape="0">
              <a:srgbClr val="1E5FBE">
                <a:alpha val="0"/>
              </a:srgb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7" name="Group 16"/>
          <p:cNvGrpSpPr/>
          <p:nvPr/>
        </p:nvGrpSpPr>
        <p:grpSpPr>
          <a:xfrm>
            <a:off x="4184650" y="0"/>
            <a:ext cx="4959350" cy="5144135"/>
            <a:chOff x="5826034" y="0"/>
            <a:chExt cx="7027817" cy="68580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6089650" y="0"/>
              <a:ext cx="6764201" cy="685800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5826034" y="0"/>
              <a:ext cx="7027817" cy="6858000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78" name="直接连接符 9"/>
          <p:cNvCxnSpPr>
            <a:cxnSpLocks noChangeShapeType="1"/>
          </p:cNvCxnSpPr>
          <p:nvPr/>
        </p:nvCxnSpPr>
        <p:spPr bwMode="auto">
          <a:xfrm>
            <a:off x="132080" y="1885950"/>
            <a:ext cx="3585845" cy="2540"/>
          </a:xfrm>
          <a:prstGeom prst="line">
            <a:avLst/>
          </a:prstGeom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" name="直接连接符 9"/>
          <p:cNvCxnSpPr>
            <a:cxnSpLocks noChangeShapeType="1"/>
          </p:cNvCxnSpPr>
          <p:nvPr/>
        </p:nvCxnSpPr>
        <p:spPr bwMode="auto">
          <a:xfrm flipV="1">
            <a:off x="132080" y="2971800"/>
            <a:ext cx="3626485" cy="3175"/>
          </a:xfrm>
          <a:prstGeom prst="line">
            <a:avLst/>
          </a:prstGeom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77" name="文本框 6"/>
          <p:cNvSpPr txBox="1">
            <a:spLocks noChangeArrowheads="1"/>
          </p:cNvSpPr>
          <p:nvPr/>
        </p:nvSpPr>
        <p:spPr bwMode="auto">
          <a:xfrm>
            <a:off x="377508" y="1969135"/>
            <a:ext cx="357378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5400" dirty="0">
                <a:latin typeface="新宋体" panose="02010609030101010101" charset="-122"/>
                <a:ea typeface="新宋体" panose="02010609030101010101" charset="-122"/>
              </a:rPr>
              <a:t>XX</a:t>
            </a:r>
            <a:r>
              <a:rPr lang="zh-CN" altLang="en-US" sz="5400" dirty="0">
                <a:latin typeface="新宋体" panose="02010609030101010101" charset="-122"/>
                <a:ea typeface="新宋体" panose="02010609030101010101" charset="-122"/>
              </a:rPr>
              <a:t>介绍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包含 游戏机, 盘子&#10;&#10;描述已自动生成">
            <a:extLst>
              <a:ext uri="{FF2B5EF4-FFF2-40B4-BE49-F238E27FC236}">
                <a16:creationId xmlns:a16="http://schemas.microsoft.com/office/drawing/2014/main" id="{74151C5A-636E-4977-A0DD-C997E0223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089" y="588670"/>
            <a:ext cx="4273821" cy="3966159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id="{B2C54912-6EE1-4843-B41F-E566C0E1CBCF}"/>
              </a:ext>
            </a:extLst>
          </p:cNvPr>
          <p:cNvSpPr/>
          <p:nvPr/>
        </p:nvSpPr>
        <p:spPr>
          <a:xfrm>
            <a:off x="0" y="1719294"/>
            <a:ext cx="9144000" cy="1488438"/>
          </a:xfrm>
          <a:prstGeom prst="rect">
            <a:avLst/>
          </a:prstGeom>
          <a:solidFill>
            <a:srgbClr val="1E5FBE">
              <a:alpha val="90980"/>
            </a:srgbClr>
          </a:solidFill>
          <a:ln>
            <a:noFill/>
          </a:ln>
          <a:effectLst>
            <a:outerShdw blurRad="50800" dist="50800" dir="5400000" algn="ctr" rotWithShape="0">
              <a:schemeClr val="bg2">
                <a:lumMod val="75000"/>
                <a:alpha val="1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24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" name="文本框 6">
            <a:extLst>
              <a:ext uri="{FF2B5EF4-FFF2-40B4-BE49-F238E27FC236}">
                <a16:creationId xmlns:a16="http://schemas.microsoft.com/office/drawing/2014/main" id="{B8E0D483-4862-44C8-8832-A47F423A7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254" y="2001848"/>
            <a:ext cx="847548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单兵作战机器人展示</a:t>
            </a:r>
          </a:p>
        </p:txBody>
      </p:sp>
    </p:spTree>
    <p:extLst>
      <p:ext uri="{BB962C8B-B14F-4D97-AF65-F5344CB8AC3E}">
        <p14:creationId xmlns:p14="http://schemas.microsoft.com/office/powerpoint/2010/main" val="2597460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3"/>
          <p:cNvSpPr/>
          <p:nvPr/>
        </p:nvSpPr>
        <p:spPr>
          <a:xfrm>
            <a:off x="247333" y="111125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方正兰亭细黑_GBK" charset="-122"/>
                <a:ea typeface="方正兰亭细黑_GBK" charset="-122"/>
                <a:sym typeface="方正兰亭细黑_GBK" charset="-122"/>
              </a:rPr>
              <a:t>题目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25604" y="1103594"/>
            <a:ext cx="6692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一、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25604" y="1678257"/>
            <a:ext cx="6692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1</a:t>
            </a:r>
            <a:r>
              <a:rPr lang="zh-CN" altLang="en-US" dirty="0">
                <a:latin typeface="+mj-ea"/>
                <a:ea typeface="+mj-ea"/>
              </a:rPr>
              <a:t>、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6305" y="613117"/>
            <a:ext cx="7019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一、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6305" y="1017276"/>
            <a:ext cx="8905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1</a:t>
            </a:r>
            <a:r>
              <a:rPr lang="zh-CN" altLang="en-US" dirty="0">
                <a:latin typeface="+mj-ea"/>
                <a:ea typeface="+mj-ea"/>
              </a:rPr>
              <a:t>、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76305" y="1514826"/>
            <a:ext cx="852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正文</a:t>
            </a:r>
          </a:p>
        </p:txBody>
      </p:sp>
      <p:pic>
        <p:nvPicPr>
          <p:cNvPr id="14" name="图片 13" descr="图片包含 人, 女人, 男人, 手机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638" y="2905040"/>
            <a:ext cx="2529057" cy="2124960"/>
          </a:xfrm>
          <a:prstGeom prst="rect">
            <a:avLst/>
          </a:prstGeom>
        </p:spPr>
      </p:pic>
      <p:pic>
        <p:nvPicPr>
          <p:cNvPr id="20" name="图片 19" descr="图片包含 人, 女人, 男人, 手机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009" y="2905040"/>
            <a:ext cx="2883982" cy="2124959"/>
          </a:xfrm>
          <a:prstGeom prst="rect">
            <a:avLst/>
          </a:prstGeom>
        </p:spPr>
      </p:pic>
      <p:pic>
        <p:nvPicPr>
          <p:cNvPr id="22" name="图片 21" descr="图片包含 人, 女人, 男人, 手机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05" y="2905040"/>
            <a:ext cx="2529058" cy="2124960"/>
          </a:xfrm>
          <a:prstGeom prst="rect">
            <a:avLst/>
          </a:prstGeom>
        </p:spPr>
      </p:pic>
      <p:sp>
        <p:nvSpPr>
          <p:cNvPr id="24" name="TextBox 13"/>
          <p:cNvSpPr/>
          <p:nvPr/>
        </p:nvSpPr>
        <p:spPr>
          <a:xfrm>
            <a:off x="0" y="81674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方正兰亭细黑_GBK" charset="-122"/>
                <a:ea typeface="方正兰亭细黑_GBK" charset="-122"/>
                <a:sym typeface="方正兰亭细黑_GBK" charset="-122"/>
              </a:rPr>
              <a:t>题目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76302" y="573396"/>
            <a:ext cx="6692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一、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76302" y="1014734"/>
            <a:ext cx="857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1</a:t>
            </a:r>
            <a:r>
              <a:rPr lang="zh-CN" altLang="en-US" dirty="0">
                <a:latin typeface="+mj-ea"/>
                <a:ea typeface="+mj-ea"/>
              </a:rPr>
              <a:t>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76303" y="1531367"/>
            <a:ext cx="798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正文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4921" y="3401038"/>
            <a:ext cx="6915630" cy="1631337"/>
          </a:xfrm>
          <a:prstGeom prst="rect">
            <a:avLst/>
          </a:prstGeom>
        </p:spPr>
      </p:pic>
      <p:sp>
        <p:nvSpPr>
          <p:cNvPr id="2" name="TextBox 13"/>
          <p:cNvSpPr/>
          <p:nvPr/>
        </p:nvSpPr>
        <p:spPr>
          <a:xfrm>
            <a:off x="0" y="81674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方正兰亭细黑_GBK" charset="-122"/>
                <a:ea typeface="方正兰亭细黑_GBK" charset="-122"/>
                <a:sym typeface="方正兰亭细黑_GBK" charset="-122"/>
              </a:rPr>
              <a:t>题目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31990" y="715176"/>
            <a:ext cx="6692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一、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31990" y="1284034"/>
            <a:ext cx="852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正文</a:t>
            </a:r>
          </a:p>
        </p:txBody>
      </p:sp>
      <p:pic>
        <p:nvPicPr>
          <p:cNvPr id="9" name="图片 8" descr="图片包含 人, 女人, 男人, 手机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" y="2281954"/>
            <a:ext cx="3562350" cy="2219072"/>
          </a:xfrm>
          <a:prstGeom prst="rect">
            <a:avLst/>
          </a:prstGeom>
        </p:spPr>
      </p:pic>
      <p:pic>
        <p:nvPicPr>
          <p:cNvPr id="11" name="图片 10" descr="图片包含 人, 女人, 男人, 手机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81953"/>
            <a:ext cx="3562350" cy="2219072"/>
          </a:xfrm>
          <a:prstGeom prst="rect">
            <a:avLst/>
          </a:prstGeom>
        </p:spPr>
      </p:pic>
      <p:sp>
        <p:nvSpPr>
          <p:cNvPr id="2" name="TextBox 13"/>
          <p:cNvSpPr/>
          <p:nvPr/>
        </p:nvSpPr>
        <p:spPr>
          <a:xfrm>
            <a:off x="0" y="81674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方正兰亭细黑_GBK" charset="-122"/>
                <a:ea typeface="方正兰亭细黑_GBK" charset="-122"/>
                <a:sym typeface="方正兰亭细黑_GBK" charset="-122"/>
              </a:rPr>
              <a:t>题目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781" y="837838"/>
            <a:ext cx="3562350" cy="3810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48225" y="960546"/>
            <a:ext cx="432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一、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7333" y="1344758"/>
            <a:ext cx="432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ea"/>
                <a:ea typeface="+mj-ea"/>
              </a:rPr>
              <a:t>1</a:t>
            </a:r>
            <a:r>
              <a:rPr lang="zh-CN" altLang="en-US" dirty="0">
                <a:latin typeface="+mj-ea"/>
                <a:ea typeface="+mj-ea"/>
              </a:rPr>
              <a:t>、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24702" y="1776074"/>
            <a:ext cx="459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正文</a:t>
            </a:r>
          </a:p>
        </p:txBody>
      </p:sp>
      <p:sp>
        <p:nvSpPr>
          <p:cNvPr id="2" name="TextBox 13"/>
          <p:cNvSpPr/>
          <p:nvPr/>
        </p:nvSpPr>
        <p:spPr>
          <a:xfrm>
            <a:off x="0" y="81674"/>
            <a:ext cx="2286000" cy="403225"/>
          </a:xfrm>
          <a:prstGeom prst="rect">
            <a:avLst/>
          </a:prstGeom>
          <a:noFill/>
          <a:ln w="9525">
            <a:noFill/>
          </a:ln>
        </p:spPr>
        <p:txBody>
          <a:bodyPr lIns="91438" tIns="45719" rIns="91438" bIns="45719">
            <a:spAutoFit/>
          </a:bodyPr>
          <a:lstStyle/>
          <a:p>
            <a:pPr algn="ctr"/>
            <a:r>
              <a:rPr lang="zh-CN" altLang="en-US" sz="2000" dirty="0">
                <a:solidFill>
                  <a:srgbClr val="595959"/>
                </a:solidFill>
                <a:latin typeface="方正兰亭细黑_GBK" charset="-122"/>
                <a:ea typeface="方正兰亭细黑_GBK" charset="-122"/>
                <a:sym typeface="方正兰亭细黑_GBK" charset="-122"/>
              </a:rPr>
              <a:t>题目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主题​​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313</Words>
  <Application>Microsoft Office PowerPoint</Application>
  <PresentationFormat>全屏显示(16:9)</PresentationFormat>
  <Paragraphs>66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Roboto Th</vt:lpstr>
      <vt:lpstr>等线</vt:lpstr>
      <vt:lpstr>方正兰亭细黑_GBK</vt:lpstr>
      <vt:lpstr>黑体</vt:lpstr>
      <vt:lpstr>楷体</vt:lpstr>
      <vt:lpstr>宋体</vt:lpstr>
      <vt:lpstr>微软雅黑</vt:lpstr>
      <vt:lpstr>新宋体</vt:lpstr>
      <vt:lpstr>Arial</vt:lpstr>
      <vt:lpstr>Bernard MT Condensed</vt:lpstr>
      <vt:lpstr>Calibri</vt:lpstr>
      <vt:lpstr>Impact</vt:lpstr>
      <vt:lpstr>Segoe UI Black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二宝</dc:creator>
  <cp:lastModifiedBy>Huang qian</cp:lastModifiedBy>
  <cp:revision>90</cp:revision>
  <dcterms:created xsi:type="dcterms:W3CDTF">2017-09-03T13:31:00Z</dcterms:created>
  <dcterms:modified xsi:type="dcterms:W3CDTF">2020-09-10T12:29:23Z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2052-11.1.0.9739</vt:lpwstr>
  </property>
</Properties>
</file>